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0" r:id="rId2"/>
    <p:sldId id="268" r:id="rId3"/>
    <p:sldId id="277" r:id="rId4"/>
    <p:sldId id="267" r:id="rId5"/>
    <p:sldId id="265" r:id="rId6"/>
    <p:sldId id="274" r:id="rId7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D8A"/>
    <a:srgbClr val="2C25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0" autoAdjust="0"/>
  </p:normalViewPr>
  <p:slideViewPr>
    <p:cSldViewPr snapToGrid="0">
      <p:cViewPr varScale="1">
        <p:scale>
          <a:sx n="89" d="100"/>
          <a:sy n="89" d="100"/>
        </p:scale>
        <p:origin x="52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06FD4E-57FF-40BF-8169-A99CB6ABC7D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7A68C6F-C658-495B-AD45-7077462580B2}">
      <dgm:prSet phldrT="[Texte]"/>
      <dgm:spPr/>
      <dgm:t>
        <a:bodyPr/>
        <a:lstStyle/>
        <a:p>
          <a:r>
            <a:rPr lang="fr-FR" dirty="0"/>
            <a:t>L’USAGER AU CŒUR DE L’ORGANISATION</a:t>
          </a:r>
        </a:p>
      </dgm:t>
    </dgm:pt>
    <dgm:pt modelId="{B1E769DD-5D96-41AD-A9C4-E2F81ADD1D64}" type="parTrans" cxnId="{E8D89338-ECD7-4894-B202-41839236AF3D}">
      <dgm:prSet/>
      <dgm:spPr/>
      <dgm:t>
        <a:bodyPr/>
        <a:lstStyle/>
        <a:p>
          <a:endParaRPr lang="fr-FR"/>
        </a:p>
      </dgm:t>
    </dgm:pt>
    <dgm:pt modelId="{92D1BC95-8AB6-4829-962E-DA41194D2A19}" type="sibTrans" cxnId="{E8D89338-ECD7-4894-B202-41839236AF3D}">
      <dgm:prSet/>
      <dgm:spPr/>
      <dgm:t>
        <a:bodyPr/>
        <a:lstStyle/>
        <a:p>
          <a:endParaRPr lang="fr-FR"/>
        </a:p>
      </dgm:t>
    </dgm:pt>
    <dgm:pt modelId="{F74E35D2-0088-44C5-BBE8-FA138AFE2BF4}">
      <dgm:prSet phldrT="[Texte]"/>
      <dgm:spPr/>
      <dgm:t>
        <a:bodyPr/>
        <a:lstStyle/>
        <a:p>
          <a:r>
            <a:rPr lang="fr-FR" dirty="0"/>
            <a:t>Gouvernance</a:t>
          </a:r>
        </a:p>
      </dgm:t>
    </dgm:pt>
    <dgm:pt modelId="{17237E1D-79CD-4C60-9799-D0E76ECD8EA8}" type="parTrans" cxnId="{7A121EC1-14F9-40C5-B1A4-5C7A6627B393}">
      <dgm:prSet/>
      <dgm:spPr/>
      <dgm:t>
        <a:bodyPr/>
        <a:lstStyle/>
        <a:p>
          <a:endParaRPr lang="fr-FR"/>
        </a:p>
      </dgm:t>
    </dgm:pt>
    <dgm:pt modelId="{8B9DE518-FCB3-4260-A19D-E246D306A592}" type="sibTrans" cxnId="{7A121EC1-14F9-40C5-B1A4-5C7A6627B393}">
      <dgm:prSet/>
      <dgm:spPr/>
      <dgm:t>
        <a:bodyPr/>
        <a:lstStyle/>
        <a:p>
          <a:endParaRPr lang="fr-FR"/>
        </a:p>
      </dgm:t>
    </dgm:pt>
    <dgm:pt modelId="{DA3B7B31-2D55-4DDE-9A96-B94D43D9AC99}">
      <dgm:prSet phldrT="[Texte]"/>
      <dgm:spPr/>
      <dgm:t>
        <a:bodyPr/>
        <a:lstStyle/>
        <a:p>
          <a:r>
            <a:rPr lang="fr-FR" dirty="0"/>
            <a:t>Instances</a:t>
          </a:r>
        </a:p>
      </dgm:t>
    </dgm:pt>
    <dgm:pt modelId="{1D39A0BF-2A86-4105-88A7-3805EB6C53B1}" type="parTrans" cxnId="{5AFB4D9A-AEC0-48F9-83FF-CFCCF782A1CA}">
      <dgm:prSet/>
      <dgm:spPr/>
      <dgm:t>
        <a:bodyPr/>
        <a:lstStyle/>
        <a:p>
          <a:endParaRPr lang="fr-FR"/>
        </a:p>
      </dgm:t>
    </dgm:pt>
    <dgm:pt modelId="{DD03773A-9C04-45E5-866F-9F31E7594026}" type="sibTrans" cxnId="{5AFB4D9A-AEC0-48F9-83FF-CFCCF782A1CA}">
      <dgm:prSet/>
      <dgm:spPr/>
      <dgm:t>
        <a:bodyPr/>
        <a:lstStyle/>
        <a:p>
          <a:endParaRPr lang="fr-FR"/>
        </a:p>
      </dgm:t>
    </dgm:pt>
    <dgm:pt modelId="{97F9B65A-ED5B-4ED7-A90B-8143B1C2D4A5}">
      <dgm:prSet phldrT="[Texte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/>
            <a:t>Projets optionnels institutionnels</a:t>
          </a:r>
        </a:p>
        <a:p>
          <a:pPr marL="0" lvl="0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dirty="0"/>
        </a:p>
      </dgm:t>
    </dgm:pt>
    <dgm:pt modelId="{C1731EA5-99E6-401C-B68A-7E5CF1BD4C68}" type="parTrans" cxnId="{BB4889F0-35AE-41E0-9CD3-FE2ABC96C150}">
      <dgm:prSet/>
      <dgm:spPr/>
      <dgm:t>
        <a:bodyPr/>
        <a:lstStyle/>
        <a:p>
          <a:endParaRPr lang="fr-FR"/>
        </a:p>
      </dgm:t>
    </dgm:pt>
    <dgm:pt modelId="{09EC0403-829C-4B29-9054-24F97E02BEC6}" type="sibTrans" cxnId="{BB4889F0-35AE-41E0-9CD3-FE2ABC96C150}">
      <dgm:prSet/>
      <dgm:spPr/>
      <dgm:t>
        <a:bodyPr/>
        <a:lstStyle/>
        <a:p>
          <a:endParaRPr lang="fr-FR"/>
        </a:p>
      </dgm:t>
    </dgm:pt>
    <dgm:pt modelId="{5345041D-9AE7-4722-90C3-96DA8FA98E7B}">
      <dgm:prSet phldrT="[Texte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/>
            <a:t>Ingénierie de formation</a:t>
          </a:r>
        </a:p>
      </dgm:t>
    </dgm:pt>
    <dgm:pt modelId="{32EED23C-301B-4566-AD10-B607E737E874}" type="parTrans" cxnId="{683D6CEA-625D-4AE3-B4FF-6F6B2FE07DAD}">
      <dgm:prSet/>
      <dgm:spPr/>
      <dgm:t>
        <a:bodyPr/>
        <a:lstStyle/>
        <a:p>
          <a:endParaRPr lang="fr-FR"/>
        </a:p>
      </dgm:t>
    </dgm:pt>
    <dgm:pt modelId="{D6678984-BC6A-455A-998B-1D0EF2CD626E}" type="sibTrans" cxnId="{683D6CEA-625D-4AE3-B4FF-6F6B2FE07DAD}">
      <dgm:prSet/>
      <dgm:spPr/>
      <dgm:t>
        <a:bodyPr/>
        <a:lstStyle/>
        <a:p>
          <a:endParaRPr lang="fr-FR"/>
        </a:p>
      </dgm:t>
    </dgm:pt>
    <dgm:pt modelId="{481A49ED-DFAC-41CC-B6AD-AEE140E7BBC9}">
      <dgm:prSet phldrT="[Texte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fr-FR" sz="2300" dirty="0"/>
            <a:t>UE Musculo squelettique</a:t>
          </a:r>
        </a:p>
        <a:p>
          <a:r>
            <a:rPr lang="fr-FR" sz="1800" b="1" dirty="0">
              <a:latin typeface="Montserrat" panose="02000505000000020004" pitchFamily="2" charset="0"/>
            </a:rPr>
            <a:t>ETP</a:t>
          </a:r>
        </a:p>
        <a:p>
          <a:r>
            <a:rPr lang="fr-FR" sz="1800" b="0" dirty="0">
              <a:latin typeface="Montserrat" panose="02000505000000020004" pitchFamily="2" charset="0"/>
            </a:rPr>
            <a:t>Santé publique</a:t>
          </a:r>
        </a:p>
        <a:p>
          <a:endParaRPr lang="fr-FR" sz="2300" dirty="0"/>
        </a:p>
      </dgm:t>
    </dgm:pt>
    <dgm:pt modelId="{84D67E15-3C70-4E92-88E5-E71805BB5D4D}" type="parTrans" cxnId="{3DD43ACA-E4D8-4BA6-A994-9EC710B0A941}">
      <dgm:prSet/>
      <dgm:spPr/>
      <dgm:t>
        <a:bodyPr/>
        <a:lstStyle/>
        <a:p>
          <a:endParaRPr lang="fr-FR"/>
        </a:p>
      </dgm:t>
    </dgm:pt>
    <dgm:pt modelId="{AD5647AC-0A25-4BCA-8748-4D13A4A8EB35}" type="sibTrans" cxnId="{3DD43ACA-E4D8-4BA6-A994-9EC710B0A941}">
      <dgm:prSet/>
      <dgm:spPr/>
      <dgm:t>
        <a:bodyPr/>
        <a:lstStyle/>
        <a:p>
          <a:endParaRPr lang="fr-FR"/>
        </a:p>
      </dgm:t>
    </dgm:pt>
    <dgm:pt modelId="{D018EE1A-6E34-43CB-830F-DE453998B2D4}" type="pres">
      <dgm:prSet presAssocID="{9C06FD4E-57FF-40BF-8169-A99CB6ABC7D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DC70ED0-0A6B-45F6-BEFF-6A5AB5740C03}" type="pres">
      <dgm:prSet presAssocID="{27A68C6F-C658-495B-AD45-7077462580B2}" presName="root1" presStyleCnt="0"/>
      <dgm:spPr/>
    </dgm:pt>
    <dgm:pt modelId="{2D19F9AB-41D2-4BEA-BB4F-988E72A83216}" type="pres">
      <dgm:prSet presAssocID="{27A68C6F-C658-495B-AD45-7077462580B2}" presName="LevelOneTextNode" presStyleLbl="node0" presStyleIdx="0" presStyleCnt="1">
        <dgm:presLayoutVars>
          <dgm:chPref val="3"/>
        </dgm:presLayoutVars>
      </dgm:prSet>
      <dgm:spPr/>
    </dgm:pt>
    <dgm:pt modelId="{440F3CA1-70FC-4747-938C-F2D761D56848}" type="pres">
      <dgm:prSet presAssocID="{27A68C6F-C658-495B-AD45-7077462580B2}" presName="level2hierChild" presStyleCnt="0"/>
      <dgm:spPr/>
    </dgm:pt>
    <dgm:pt modelId="{25A6A8CE-61C2-4477-885C-0383655EED6C}" type="pres">
      <dgm:prSet presAssocID="{17237E1D-79CD-4C60-9799-D0E76ECD8EA8}" presName="conn2-1" presStyleLbl="parChTrans1D2" presStyleIdx="0" presStyleCnt="2"/>
      <dgm:spPr/>
    </dgm:pt>
    <dgm:pt modelId="{7D950EB4-0A72-40C3-907B-D7BA17ADD835}" type="pres">
      <dgm:prSet presAssocID="{17237E1D-79CD-4C60-9799-D0E76ECD8EA8}" presName="connTx" presStyleLbl="parChTrans1D2" presStyleIdx="0" presStyleCnt="2"/>
      <dgm:spPr/>
    </dgm:pt>
    <dgm:pt modelId="{6D682E28-3FB4-469C-A527-B1F318152192}" type="pres">
      <dgm:prSet presAssocID="{F74E35D2-0088-44C5-BBE8-FA138AFE2BF4}" presName="root2" presStyleCnt="0"/>
      <dgm:spPr/>
    </dgm:pt>
    <dgm:pt modelId="{069F1407-06F7-45BB-88A8-58A71CA777B3}" type="pres">
      <dgm:prSet presAssocID="{F74E35D2-0088-44C5-BBE8-FA138AFE2BF4}" presName="LevelTwoTextNode" presStyleLbl="node2" presStyleIdx="0" presStyleCnt="2">
        <dgm:presLayoutVars>
          <dgm:chPref val="3"/>
        </dgm:presLayoutVars>
      </dgm:prSet>
      <dgm:spPr/>
    </dgm:pt>
    <dgm:pt modelId="{86588E8D-6FA5-41B0-81BD-D7AB1F611774}" type="pres">
      <dgm:prSet presAssocID="{F74E35D2-0088-44C5-BBE8-FA138AFE2BF4}" presName="level3hierChild" presStyleCnt="0"/>
      <dgm:spPr/>
    </dgm:pt>
    <dgm:pt modelId="{4E66F210-203F-482F-B86B-C777FC945FA9}" type="pres">
      <dgm:prSet presAssocID="{1D39A0BF-2A86-4105-88A7-3805EB6C53B1}" presName="conn2-1" presStyleLbl="parChTrans1D3" presStyleIdx="0" presStyleCnt="3"/>
      <dgm:spPr/>
    </dgm:pt>
    <dgm:pt modelId="{447B4275-3832-4D81-B79F-445E93B61A51}" type="pres">
      <dgm:prSet presAssocID="{1D39A0BF-2A86-4105-88A7-3805EB6C53B1}" presName="connTx" presStyleLbl="parChTrans1D3" presStyleIdx="0" presStyleCnt="3"/>
      <dgm:spPr/>
    </dgm:pt>
    <dgm:pt modelId="{6E7CCFEB-3170-4F1C-9377-A1F8CF7D7B98}" type="pres">
      <dgm:prSet presAssocID="{DA3B7B31-2D55-4DDE-9A96-B94D43D9AC99}" presName="root2" presStyleCnt="0"/>
      <dgm:spPr/>
    </dgm:pt>
    <dgm:pt modelId="{D5FA4F24-A53E-4862-ACFC-C72B180344EF}" type="pres">
      <dgm:prSet presAssocID="{DA3B7B31-2D55-4DDE-9A96-B94D43D9AC99}" presName="LevelTwoTextNode" presStyleLbl="node3" presStyleIdx="0" presStyleCnt="3">
        <dgm:presLayoutVars>
          <dgm:chPref val="3"/>
        </dgm:presLayoutVars>
      </dgm:prSet>
      <dgm:spPr/>
    </dgm:pt>
    <dgm:pt modelId="{5883D6F5-5B70-4F3D-8165-A2CF700347A0}" type="pres">
      <dgm:prSet presAssocID="{DA3B7B31-2D55-4DDE-9A96-B94D43D9AC99}" presName="level3hierChild" presStyleCnt="0"/>
      <dgm:spPr/>
    </dgm:pt>
    <dgm:pt modelId="{3FD5AE56-E4DA-44CA-AF5C-62C4B2D4881A}" type="pres">
      <dgm:prSet presAssocID="{C1731EA5-99E6-401C-B68A-7E5CF1BD4C68}" presName="conn2-1" presStyleLbl="parChTrans1D3" presStyleIdx="1" presStyleCnt="3"/>
      <dgm:spPr/>
    </dgm:pt>
    <dgm:pt modelId="{6F5FCFBE-C915-4739-9879-796F57FE1E4B}" type="pres">
      <dgm:prSet presAssocID="{C1731EA5-99E6-401C-B68A-7E5CF1BD4C68}" presName="connTx" presStyleLbl="parChTrans1D3" presStyleIdx="1" presStyleCnt="3"/>
      <dgm:spPr/>
    </dgm:pt>
    <dgm:pt modelId="{219FCA5F-7A4B-46F3-B671-FDA54A0C020E}" type="pres">
      <dgm:prSet presAssocID="{97F9B65A-ED5B-4ED7-A90B-8143B1C2D4A5}" presName="root2" presStyleCnt="0"/>
      <dgm:spPr/>
    </dgm:pt>
    <dgm:pt modelId="{5B7BF134-AD92-45BF-BB79-4708CE20CDFA}" type="pres">
      <dgm:prSet presAssocID="{97F9B65A-ED5B-4ED7-A90B-8143B1C2D4A5}" presName="LevelTwoTextNode" presStyleLbl="node3" presStyleIdx="1" presStyleCnt="3">
        <dgm:presLayoutVars>
          <dgm:chPref val="3"/>
        </dgm:presLayoutVars>
      </dgm:prSet>
      <dgm:spPr/>
    </dgm:pt>
    <dgm:pt modelId="{3998E49E-A16C-4E5D-8AF7-BCBA5C217923}" type="pres">
      <dgm:prSet presAssocID="{97F9B65A-ED5B-4ED7-A90B-8143B1C2D4A5}" presName="level3hierChild" presStyleCnt="0"/>
      <dgm:spPr/>
    </dgm:pt>
    <dgm:pt modelId="{137A4D8D-D8A3-4BD1-A139-13FDBF973274}" type="pres">
      <dgm:prSet presAssocID="{32EED23C-301B-4566-AD10-B607E737E874}" presName="conn2-1" presStyleLbl="parChTrans1D2" presStyleIdx="1" presStyleCnt="2"/>
      <dgm:spPr/>
    </dgm:pt>
    <dgm:pt modelId="{740ED952-96A5-497B-B51F-6192CF3DEC5A}" type="pres">
      <dgm:prSet presAssocID="{32EED23C-301B-4566-AD10-B607E737E874}" presName="connTx" presStyleLbl="parChTrans1D2" presStyleIdx="1" presStyleCnt="2"/>
      <dgm:spPr/>
    </dgm:pt>
    <dgm:pt modelId="{A91300E0-263D-4E52-A4F4-2FB8B6B96C24}" type="pres">
      <dgm:prSet presAssocID="{5345041D-9AE7-4722-90C3-96DA8FA98E7B}" presName="root2" presStyleCnt="0"/>
      <dgm:spPr/>
    </dgm:pt>
    <dgm:pt modelId="{97FCC3AC-85BB-46EF-9F9B-E6B71126A8AA}" type="pres">
      <dgm:prSet presAssocID="{5345041D-9AE7-4722-90C3-96DA8FA98E7B}" presName="LevelTwoTextNode" presStyleLbl="node2" presStyleIdx="1" presStyleCnt="2">
        <dgm:presLayoutVars>
          <dgm:chPref val="3"/>
        </dgm:presLayoutVars>
      </dgm:prSet>
      <dgm:spPr/>
    </dgm:pt>
    <dgm:pt modelId="{96A2C9FE-BB52-4A2F-B2E0-C5A38C7EB379}" type="pres">
      <dgm:prSet presAssocID="{5345041D-9AE7-4722-90C3-96DA8FA98E7B}" presName="level3hierChild" presStyleCnt="0"/>
      <dgm:spPr/>
    </dgm:pt>
    <dgm:pt modelId="{A8C2EF93-4BC5-4CE8-86DB-1EEAD289948B}" type="pres">
      <dgm:prSet presAssocID="{84D67E15-3C70-4E92-88E5-E71805BB5D4D}" presName="conn2-1" presStyleLbl="parChTrans1D3" presStyleIdx="2" presStyleCnt="3"/>
      <dgm:spPr/>
    </dgm:pt>
    <dgm:pt modelId="{C5B89CC1-C7F2-4124-B0D2-B9E3A8EE1FC4}" type="pres">
      <dgm:prSet presAssocID="{84D67E15-3C70-4E92-88E5-E71805BB5D4D}" presName="connTx" presStyleLbl="parChTrans1D3" presStyleIdx="2" presStyleCnt="3"/>
      <dgm:spPr/>
    </dgm:pt>
    <dgm:pt modelId="{20F53488-56E4-4439-AD9F-1D83AE81F00B}" type="pres">
      <dgm:prSet presAssocID="{481A49ED-DFAC-41CC-B6AD-AEE140E7BBC9}" presName="root2" presStyleCnt="0"/>
      <dgm:spPr/>
    </dgm:pt>
    <dgm:pt modelId="{D8C94CE6-E501-4737-865E-240DBE8B8A32}" type="pres">
      <dgm:prSet presAssocID="{481A49ED-DFAC-41CC-B6AD-AEE140E7BBC9}" presName="LevelTwoTextNode" presStyleLbl="node3" presStyleIdx="2" presStyleCnt="3" custScaleX="103140" custScaleY="150899">
        <dgm:presLayoutVars>
          <dgm:chPref val="3"/>
        </dgm:presLayoutVars>
      </dgm:prSet>
      <dgm:spPr/>
    </dgm:pt>
    <dgm:pt modelId="{4E513DD3-08DA-41ED-BE65-164421ED5F27}" type="pres">
      <dgm:prSet presAssocID="{481A49ED-DFAC-41CC-B6AD-AEE140E7BBC9}" presName="level3hierChild" presStyleCnt="0"/>
      <dgm:spPr/>
    </dgm:pt>
  </dgm:ptLst>
  <dgm:cxnLst>
    <dgm:cxn modelId="{941EEF19-38C5-4E0F-B822-D1B21040FBB1}" type="presOf" srcId="{F74E35D2-0088-44C5-BBE8-FA138AFE2BF4}" destId="{069F1407-06F7-45BB-88A8-58A71CA777B3}" srcOrd="0" destOrd="0" presId="urn:microsoft.com/office/officeart/2005/8/layout/hierarchy2"/>
    <dgm:cxn modelId="{F21CA92B-85C0-45CD-8225-B8BAEBC274BC}" type="presOf" srcId="{5345041D-9AE7-4722-90C3-96DA8FA98E7B}" destId="{97FCC3AC-85BB-46EF-9F9B-E6B71126A8AA}" srcOrd="0" destOrd="0" presId="urn:microsoft.com/office/officeart/2005/8/layout/hierarchy2"/>
    <dgm:cxn modelId="{E8D89338-ECD7-4894-B202-41839236AF3D}" srcId="{9C06FD4E-57FF-40BF-8169-A99CB6ABC7D4}" destId="{27A68C6F-C658-495B-AD45-7077462580B2}" srcOrd="0" destOrd="0" parTransId="{B1E769DD-5D96-41AD-A9C4-E2F81ADD1D64}" sibTransId="{92D1BC95-8AB6-4829-962E-DA41194D2A19}"/>
    <dgm:cxn modelId="{BA14545B-50B3-4900-AF9E-8881A0C76BCE}" type="presOf" srcId="{17237E1D-79CD-4C60-9799-D0E76ECD8EA8}" destId="{25A6A8CE-61C2-4477-885C-0383655EED6C}" srcOrd="0" destOrd="0" presId="urn:microsoft.com/office/officeart/2005/8/layout/hierarchy2"/>
    <dgm:cxn modelId="{2494175D-2C6D-4CB5-81C3-04337B4D84A2}" type="presOf" srcId="{32EED23C-301B-4566-AD10-B607E737E874}" destId="{740ED952-96A5-497B-B51F-6192CF3DEC5A}" srcOrd="1" destOrd="0" presId="urn:microsoft.com/office/officeart/2005/8/layout/hierarchy2"/>
    <dgm:cxn modelId="{E5925B62-5387-49ED-9190-5CDDE2461ADE}" type="presOf" srcId="{1D39A0BF-2A86-4105-88A7-3805EB6C53B1}" destId="{4E66F210-203F-482F-B86B-C777FC945FA9}" srcOrd="0" destOrd="0" presId="urn:microsoft.com/office/officeart/2005/8/layout/hierarchy2"/>
    <dgm:cxn modelId="{C757AC50-A3B7-4311-B002-B5BA010C08CD}" type="presOf" srcId="{84D67E15-3C70-4E92-88E5-E71805BB5D4D}" destId="{C5B89CC1-C7F2-4124-B0D2-B9E3A8EE1FC4}" srcOrd="1" destOrd="0" presId="urn:microsoft.com/office/officeart/2005/8/layout/hierarchy2"/>
    <dgm:cxn modelId="{9ADA7359-7D2B-4E4E-9E51-AC52A9F59458}" type="presOf" srcId="{DA3B7B31-2D55-4DDE-9A96-B94D43D9AC99}" destId="{D5FA4F24-A53E-4862-ACFC-C72B180344EF}" srcOrd="0" destOrd="0" presId="urn:microsoft.com/office/officeart/2005/8/layout/hierarchy2"/>
    <dgm:cxn modelId="{9BAE5D8D-19BD-42A1-B460-21E5EBD6ABDC}" type="presOf" srcId="{32EED23C-301B-4566-AD10-B607E737E874}" destId="{137A4D8D-D8A3-4BD1-A139-13FDBF973274}" srcOrd="0" destOrd="0" presId="urn:microsoft.com/office/officeart/2005/8/layout/hierarchy2"/>
    <dgm:cxn modelId="{61080596-14E1-4127-B626-D54AA1C1F742}" type="presOf" srcId="{C1731EA5-99E6-401C-B68A-7E5CF1BD4C68}" destId="{3FD5AE56-E4DA-44CA-AF5C-62C4B2D4881A}" srcOrd="0" destOrd="0" presId="urn:microsoft.com/office/officeart/2005/8/layout/hierarchy2"/>
    <dgm:cxn modelId="{B183E398-9445-4AE8-9851-F027D36F789B}" type="presOf" srcId="{84D67E15-3C70-4E92-88E5-E71805BB5D4D}" destId="{A8C2EF93-4BC5-4CE8-86DB-1EEAD289948B}" srcOrd="0" destOrd="0" presId="urn:microsoft.com/office/officeart/2005/8/layout/hierarchy2"/>
    <dgm:cxn modelId="{5AFB4D9A-AEC0-48F9-83FF-CFCCF782A1CA}" srcId="{F74E35D2-0088-44C5-BBE8-FA138AFE2BF4}" destId="{DA3B7B31-2D55-4DDE-9A96-B94D43D9AC99}" srcOrd="0" destOrd="0" parTransId="{1D39A0BF-2A86-4105-88A7-3805EB6C53B1}" sibTransId="{DD03773A-9C04-45E5-866F-9F31E7594026}"/>
    <dgm:cxn modelId="{D205E99B-E7D2-4036-BCB0-24FF81D08106}" type="presOf" srcId="{481A49ED-DFAC-41CC-B6AD-AEE140E7BBC9}" destId="{D8C94CE6-E501-4737-865E-240DBE8B8A32}" srcOrd="0" destOrd="0" presId="urn:microsoft.com/office/officeart/2005/8/layout/hierarchy2"/>
    <dgm:cxn modelId="{C48F68B5-15AC-4937-B3D2-7550AFDDAB5E}" type="presOf" srcId="{97F9B65A-ED5B-4ED7-A90B-8143B1C2D4A5}" destId="{5B7BF134-AD92-45BF-BB79-4708CE20CDFA}" srcOrd="0" destOrd="0" presId="urn:microsoft.com/office/officeart/2005/8/layout/hierarchy2"/>
    <dgm:cxn modelId="{7A121EC1-14F9-40C5-B1A4-5C7A6627B393}" srcId="{27A68C6F-C658-495B-AD45-7077462580B2}" destId="{F74E35D2-0088-44C5-BBE8-FA138AFE2BF4}" srcOrd="0" destOrd="0" parTransId="{17237E1D-79CD-4C60-9799-D0E76ECD8EA8}" sibTransId="{8B9DE518-FCB3-4260-A19D-E246D306A592}"/>
    <dgm:cxn modelId="{3DD43ACA-E4D8-4BA6-A994-9EC710B0A941}" srcId="{5345041D-9AE7-4722-90C3-96DA8FA98E7B}" destId="{481A49ED-DFAC-41CC-B6AD-AEE140E7BBC9}" srcOrd="0" destOrd="0" parTransId="{84D67E15-3C70-4E92-88E5-E71805BB5D4D}" sibTransId="{AD5647AC-0A25-4BCA-8748-4D13A4A8EB35}"/>
    <dgm:cxn modelId="{FF64BADC-692A-4779-B43F-A659B90B462C}" type="presOf" srcId="{17237E1D-79CD-4C60-9799-D0E76ECD8EA8}" destId="{7D950EB4-0A72-40C3-907B-D7BA17ADD835}" srcOrd="1" destOrd="0" presId="urn:microsoft.com/office/officeart/2005/8/layout/hierarchy2"/>
    <dgm:cxn modelId="{0B51E3DF-C76A-4DB3-9996-49775CD8DAA3}" type="presOf" srcId="{9C06FD4E-57FF-40BF-8169-A99CB6ABC7D4}" destId="{D018EE1A-6E34-43CB-830F-DE453998B2D4}" srcOrd="0" destOrd="0" presId="urn:microsoft.com/office/officeart/2005/8/layout/hierarchy2"/>
    <dgm:cxn modelId="{633060E6-A17A-43A1-940F-42C25A63CDC8}" type="presOf" srcId="{27A68C6F-C658-495B-AD45-7077462580B2}" destId="{2D19F9AB-41D2-4BEA-BB4F-988E72A83216}" srcOrd="0" destOrd="0" presId="urn:microsoft.com/office/officeart/2005/8/layout/hierarchy2"/>
    <dgm:cxn modelId="{2AAE38E9-14DF-42E1-9B66-8A97258E285D}" type="presOf" srcId="{C1731EA5-99E6-401C-B68A-7E5CF1BD4C68}" destId="{6F5FCFBE-C915-4739-9879-796F57FE1E4B}" srcOrd="1" destOrd="0" presId="urn:microsoft.com/office/officeart/2005/8/layout/hierarchy2"/>
    <dgm:cxn modelId="{683D6CEA-625D-4AE3-B4FF-6F6B2FE07DAD}" srcId="{27A68C6F-C658-495B-AD45-7077462580B2}" destId="{5345041D-9AE7-4722-90C3-96DA8FA98E7B}" srcOrd="1" destOrd="0" parTransId="{32EED23C-301B-4566-AD10-B607E737E874}" sibTransId="{D6678984-BC6A-455A-998B-1D0EF2CD626E}"/>
    <dgm:cxn modelId="{BB4889F0-35AE-41E0-9CD3-FE2ABC96C150}" srcId="{F74E35D2-0088-44C5-BBE8-FA138AFE2BF4}" destId="{97F9B65A-ED5B-4ED7-A90B-8143B1C2D4A5}" srcOrd="1" destOrd="0" parTransId="{C1731EA5-99E6-401C-B68A-7E5CF1BD4C68}" sibTransId="{09EC0403-829C-4B29-9054-24F97E02BEC6}"/>
    <dgm:cxn modelId="{03C6E4FA-9D0E-44BB-9DDA-2618DCB06754}" type="presOf" srcId="{1D39A0BF-2A86-4105-88A7-3805EB6C53B1}" destId="{447B4275-3832-4D81-B79F-445E93B61A51}" srcOrd="1" destOrd="0" presId="urn:microsoft.com/office/officeart/2005/8/layout/hierarchy2"/>
    <dgm:cxn modelId="{AA650B6E-0230-4596-B91F-FC39ABA6A0D2}" type="presParOf" srcId="{D018EE1A-6E34-43CB-830F-DE453998B2D4}" destId="{BDC70ED0-0A6B-45F6-BEFF-6A5AB5740C03}" srcOrd="0" destOrd="0" presId="urn:microsoft.com/office/officeart/2005/8/layout/hierarchy2"/>
    <dgm:cxn modelId="{7FF351EC-26A0-40EF-91FC-A88F86A2D82C}" type="presParOf" srcId="{BDC70ED0-0A6B-45F6-BEFF-6A5AB5740C03}" destId="{2D19F9AB-41D2-4BEA-BB4F-988E72A83216}" srcOrd="0" destOrd="0" presId="urn:microsoft.com/office/officeart/2005/8/layout/hierarchy2"/>
    <dgm:cxn modelId="{57177920-4DB6-4DB2-9BA5-2E6507FF8F0D}" type="presParOf" srcId="{BDC70ED0-0A6B-45F6-BEFF-6A5AB5740C03}" destId="{440F3CA1-70FC-4747-938C-F2D761D56848}" srcOrd="1" destOrd="0" presId="urn:microsoft.com/office/officeart/2005/8/layout/hierarchy2"/>
    <dgm:cxn modelId="{D6768695-AFE2-4079-ACAC-EF8E2C917CC2}" type="presParOf" srcId="{440F3CA1-70FC-4747-938C-F2D761D56848}" destId="{25A6A8CE-61C2-4477-885C-0383655EED6C}" srcOrd="0" destOrd="0" presId="urn:microsoft.com/office/officeart/2005/8/layout/hierarchy2"/>
    <dgm:cxn modelId="{FA137E8E-3A08-4941-9B09-C38DE5532761}" type="presParOf" srcId="{25A6A8CE-61C2-4477-885C-0383655EED6C}" destId="{7D950EB4-0A72-40C3-907B-D7BA17ADD835}" srcOrd="0" destOrd="0" presId="urn:microsoft.com/office/officeart/2005/8/layout/hierarchy2"/>
    <dgm:cxn modelId="{D3B4B306-3077-4BF3-BEFD-4289D93B9EBF}" type="presParOf" srcId="{440F3CA1-70FC-4747-938C-F2D761D56848}" destId="{6D682E28-3FB4-469C-A527-B1F318152192}" srcOrd="1" destOrd="0" presId="urn:microsoft.com/office/officeart/2005/8/layout/hierarchy2"/>
    <dgm:cxn modelId="{01427B05-9E6F-44A7-A4F7-C01ADB5B7C66}" type="presParOf" srcId="{6D682E28-3FB4-469C-A527-B1F318152192}" destId="{069F1407-06F7-45BB-88A8-58A71CA777B3}" srcOrd="0" destOrd="0" presId="urn:microsoft.com/office/officeart/2005/8/layout/hierarchy2"/>
    <dgm:cxn modelId="{EF3ED3A3-36CC-4C4D-8D72-663C5CE91A4A}" type="presParOf" srcId="{6D682E28-3FB4-469C-A527-B1F318152192}" destId="{86588E8D-6FA5-41B0-81BD-D7AB1F611774}" srcOrd="1" destOrd="0" presId="urn:microsoft.com/office/officeart/2005/8/layout/hierarchy2"/>
    <dgm:cxn modelId="{C88F7BF9-7420-48EA-A49B-BA045B862ABD}" type="presParOf" srcId="{86588E8D-6FA5-41B0-81BD-D7AB1F611774}" destId="{4E66F210-203F-482F-B86B-C777FC945FA9}" srcOrd="0" destOrd="0" presId="urn:microsoft.com/office/officeart/2005/8/layout/hierarchy2"/>
    <dgm:cxn modelId="{1F297AAC-EC73-4D5A-A035-1E2B1254EF98}" type="presParOf" srcId="{4E66F210-203F-482F-B86B-C777FC945FA9}" destId="{447B4275-3832-4D81-B79F-445E93B61A51}" srcOrd="0" destOrd="0" presId="urn:microsoft.com/office/officeart/2005/8/layout/hierarchy2"/>
    <dgm:cxn modelId="{829D1A2C-6B73-45F5-851E-6153267AD454}" type="presParOf" srcId="{86588E8D-6FA5-41B0-81BD-D7AB1F611774}" destId="{6E7CCFEB-3170-4F1C-9377-A1F8CF7D7B98}" srcOrd="1" destOrd="0" presId="urn:microsoft.com/office/officeart/2005/8/layout/hierarchy2"/>
    <dgm:cxn modelId="{F69E874A-1BE5-4F4E-83C6-59381B564467}" type="presParOf" srcId="{6E7CCFEB-3170-4F1C-9377-A1F8CF7D7B98}" destId="{D5FA4F24-A53E-4862-ACFC-C72B180344EF}" srcOrd="0" destOrd="0" presId="urn:microsoft.com/office/officeart/2005/8/layout/hierarchy2"/>
    <dgm:cxn modelId="{37719F55-7AA7-4D34-9395-D171B807FB23}" type="presParOf" srcId="{6E7CCFEB-3170-4F1C-9377-A1F8CF7D7B98}" destId="{5883D6F5-5B70-4F3D-8165-A2CF700347A0}" srcOrd="1" destOrd="0" presId="urn:microsoft.com/office/officeart/2005/8/layout/hierarchy2"/>
    <dgm:cxn modelId="{43D432C8-27BF-499F-B16E-8A0D745578F0}" type="presParOf" srcId="{86588E8D-6FA5-41B0-81BD-D7AB1F611774}" destId="{3FD5AE56-E4DA-44CA-AF5C-62C4B2D4881A}" srcOrd="2" destOrd="0" presId="urn:microsoft.com/office/officeart/2005/8/layout/hierarchy2"/>
    <dgm:cxn modelId="{11AD2BF1-D40C-4D16-9C0C-099F0137931F}" type="presParOf" srcId="{3FD5AE56-E4DA-44CA-AF5C-62C4B2D4881A}" destId="{6F5FCFBE-C915-4739-9879-796F57FE1E4B}" srcOrd="0" destOrd="0" presId="urn:microsoft.com/office/officeart/2005/8/layout/hierarchy2"/>
    <dgm:cxn modelId="{F2B78183-CDE8-4791-B2CC-8A403AC111BC}" type="presParOf" srcId="{86588E8D-6FA5-41B0-81BD-D7AB1F611774}" destId="{219FCA5F-7A4B-46F3-B671-FDA54A0C020E}" srcOrd="3" destOrd="0" presId="urn:microsoft.com/office/officeart/2005/8/layout/hierarchy2"/>
    <dgm:cxn modelId="{D6804031-8170-41DC-8769-396E5FFF49BA}" type="presParOf" srcId="{219FCA5F-7A4B-46F3-B671-FDA54A0C020E}" destId="{5B7BF134-AD92-45BF-BB79-4708CE20CDFA}" srcOrd="0" destOrd="0" presId="urn:microsoft.com/office/officeart/2005/8/layout/hierarchy2"/>
    <dgm:cxn modelId="{2CCABBD9-E2CD-471E-AAAD-085D81C6B0C0}" type="presParOf" srcId="{219FCA5F-7A4B-46F3-B671-FDA54A0C020E}" destId="{3998E49E-A16C-4E5D-8AF7-BCBA5C217923}" srcOrd="1" destOrd="0" presId="urn:microsoft.com/office/officeart/2005/8/layout/hierarchy2"/>
    <dgm:cxn modelId="{3C31B8A9-4F60-480E-AA9E-2A448682D745}" type="presParOf" srcId="{440F3CA1-70FC-4747-938C-F2D761D56848}" destId="{137A4D8D-D8A3-4BD1-A139-13FDBF973274}" srcOrd="2" destOrd="0" presId="urn:microsoft.com/office/officeart/2005/8/layout/hierarchy2"/>
    <dgm:cxn modelId="{1F6B02EF-492E-4E3B-B49B-7298CFAAB7D5}" type="presParOf" srcId="{137A4D8D-D8A3-4BD1-A139-13FDBF973274}" destId="{740ED952-96A5-497B-B51F-6192CF3DEC5A}" srcOrd="0" destOrd="0" presId="urn:microsoft.com/office/officeart/2005/8/layout/hierarchy2"/>
    <dgm:cxn modelId="{93D2DE70-77CB-459C-AB45-0218B170B68A}" type="presParOf" srcId="{440F3CA1-70FC-4747-938C-F2D761D56848}" destId="{A91300E0-263D-4E52-A4F4-2FB8B6B96C24}" srcOrd="3" destOrd="0" presId="urn:microsoft.com/office/officeart/2005/8/layout/hierarchy2"/>
    <dgm:cxn modelId="{62278BBB-30F5-4317-B9FF-858BF88440AB}" type="presParOf" srcId="{A91300E0-263D-4E52-A4F4-2FB8B6B96C24}" destId="{97FCC3AC-85BB-46EF-9F9B-E6B71126A8AA}" srcOrd="0" destOrd="0" presId="urn:microsoft.com/office/officeart/2005/8/layout/hierarchy2"/>
    <dgm:cxn modelId="{F21C0356-D2D8-4807-B8B7-67E4A1551684}" type="presParOf" srcId="{A91300E0-263D-4E52-A4F4-2FB8B6B96C24}" destId="{96A2C9FE-BB52-4A2F-B2E0-C5A38C7EB379}" srcOrd="1" destOrd="0" presId="urn:microsoft.com/office/officeart/2005/8/layout/hierarchy2"/>
    <dgm:cxn modelId="{66703855-6979-4D7D-B004-4D21252756C5}" type="presParOf" srcId="{96A2C9FE-BB52-4A2F-B2E0-C5A38C7EB379}" destId="{A8C2EF93-4BC5-4CE8-86DB-1EEAD289948B}" srcOrd="0" destOrd="0" presId="urn:microsoft.com/office/officeart/2005/8/layout/hierarchy2"/>
    <dgm:cxn modelId="{DBFE0151-E848-45D5-81B1-41E4743D329F}" type="presParOf" srcId="{A8C2EF93-4BC5-4CE8-86DB-1EEAD289948B}" destId="{C5B89CC1-C7F2-4124-B0D2-B9E3A8EE1FC4}" srcOrd="0" destOrd="0" presId="urn:microsoft.com/office/officeart/2005/8/layout/hierarchy2"/>
    <dgm:cxn modelId="{FE11677C-BD13-42D3-9A11-49135E69B47F}" type="presParOf" srcId="{96A2C9FE-BB52-4A2F-B2E0-C5A38C7EB379}" destId="{20F53488-56E4-4439-AD9F-1D83AE81F00B}" srcOrd="1" destOrd="0" presId="urn:microsoft.com/office/officeart/2005/8/layout/hierarchy2"/>
    <dgm:cxn modelId="{8BA0D969-DF67-458A-B156-B1E1C0AF4202}" type="presParOf" srcId="{20F53488-56E4-4439-AD9F-1D83AE81F00B}" destId="{D8C94CE6-E501-4737-865E-240DBE8B8A32}" srcOrd="0" destOrd="0" presId="urn:microsoft.com/office/officeart/2005/8/layout/hierarchy2"/>
    <dgm:cxn modelId="{22E55413-BF0B-4D1D-BFA1-15C3BE0C79A2}" type="presParOf" srcId="{20F53488-56E4-4439-AD9F-1D83AE81F00B}" destId="{4E513DD3-08DA-41ED-BE65-164421ED5F2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594BF1-0B10-4AA7-A3BB-05D52C0D2460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A040FD17-C767-42B4-B302-D410109A23C3}">
      <dgm:prSet phldrT="[Texte]"/>
      <dgm:spPr/>
      <dgm:t>
        <a:bodyPr/>
        <a:lstStyle/>
        <a:p>
          <a:r>
            <a:rPr lang="fr-FR" dirty="0"/>
            <a:t> Réflexifs</a:t>
          </a:r>
        </a:p>
      </dgm:t>
    </dgm:pt>
    <dgm:pt modelId="{8E1FC838-91F4-4AD9-A8D7-AE51AAF9446F}" type="parTrans" cxnId="{5B89E2BD-5DAD-4DF5-8F6C-5C61E8E572AD}">
      <dgm:prSet/>
      <dgm:spPr/>
      <dgm:t>
        <a:bodyPr/>
        <a:lstStyle/>
        <a:p>
          <a:endParaRPr lang="fr-FR"/>
        </a:p>
      </dgm:t>
    </dgm:pt>
    <dgm:pt modelId="{9E3DD1F3-EDAA-4136-9589-76522D5ED462}" type="sibTrans" cxnId="{5B89E2BD-5DAD-4DF5-8F6C-5C61E8E572AD}">
      <dgm:prSet/>
      <dgm:spPr/>
      <dgm:t>
        <a:bodyPr/>
        <a:lstStyle/>
        <a:p>
          <a:endParaRPr lang="fr-FR"/>
        </a:p>
      </dgm:t>
    </dgm:pt>
    <dgm:pt modelId="{94B3849D-E251-4AA6-8F94-7A400F604B90}">
      <dgm:prSet phldrT="[Texte]"/>
      <dgm:spPr/>
      <dgm:t>
        <a:bodyPr/>
        <a:lstStyle/>
        <a:p>
          <a:r>
            <a:rPr lang="fr-FR" dirty="0"/>
            <a:t>Capables d’intégrer les patients</a:t>
          </a:r>
        </a:p>
      </dgm:t>
    </dgm:pt>
    <dgm:pt modelId="{DC8738E2-A6D7-4651-A643-9C9FB178EE07}" type="parTrans" cxnId="{14316B40-C2D8-4936-8ECB-BA6BF2A494CB}">
      <dgm:prSet/>
      <dgm:spPr/>
      <dgm:t>
        <a:bodyPr/>
        <a:lstStyle/>
        <a:p>
          <a:endParaRPr lang="fr-FR"/>
        </a:p>
      </dgm:t>
    </dgm:pt>
    <dgm:pt modelId="{AD59CC1F-C103-48DA-A781-45B139DB063C}" type="sibTrans" cxnId="{14316B40-C2D8-4936-8ECB-BA6BF2A494CB}">
      <dgm:prSet/>
      <dgm:spPr/>
      <dgm:t>
        <a:bodyPr/>
        <a:lstStyle/>
        <a:p>
          <a:endParaRPr lang="fr-FR"/>
        </a:p>
      </dgm:t>
    </dgm:pt>
    <dgm:pt modelId="{2926BF81-60CB-4F91-AFDC-AF3F11E1BA93}">
      <dgm:prSet phldrT="[Texte]"/>
      <dgm:spPr/>
      <dgm:t>
        <a:bodyPr/>
        <a:lstStyle/>
        <a:p>
          <a:r>
            <a:rPr lang="fr-FR" dirty="0"/>
            <a:t>Acteurs du partenariat</a:t>
          </a:r>
        </a:p>
      </dgm:t>
    </dgm:pt>
    <dgm:pt modelId="{26C60713-26B1-487A-B714-4AB8F4811002}" type="parTrans" cxnId="{8F4934FE-C962-4A09-B343-436E50C8943B}">
      <dgm:prSet/>
      <dgm:spPr/>
      <dgm:t>
        <a:bodyPr/>
        <a:lstStyle/>
        <a:p>
          <a:endParaRPr lang="fr-FR"/>
        </a:p>
      </dgm:t>
    </dgm:pt>
    <dgm:pt modelId="{3EEE7BAD-E9F4-453C-8F71-D8D56AD5AE61}" type="sibTrans" cxnId="{8F4934FE-C962-4A09-B343-436E50C8943B}">
      <dgm:prSet/>
      <dgm:spPr/>
      <dgm:t>
        <a:bodyPr/>
        <a:lstStyle/>
        <a:p>
          <a:endParaRPr lang="fr-FR"/>
        </a:p>
      </dgm:t>
    </dgm:pt>
    <dgm:pt modelId="{FD7ECD24-3EB9-4A5F-B16E-1552D57A5282}" type="pres">
      <dgm:prSet presAssocID="{2D594BF1-0B10-4AA7-A3BB-05D52C0D2460}" presName="Name0" presStyleCnt="0">
        <dgm:presLayoutVars>
          <dgm:dir/>
          <dgm:resizeHandles val="exact"/>
        </dgm:presLayoutVars>
      </dgm:prSet>
      <dgm:spPr/>
    </dgm:pt>
    <dgm:pt modelId="{7DB8CC9F-D720-4DAE-B239-8D174A31CB03}" type="pres">
      <dgm:prSet presAssocID="{2D594BF1-0B10-4AA7-A3BB-05D52C0D2460}" presName="fgShape" presStyleLbl="fgShp" presStyleIdx="0" presStyleCnt="1" custScaleX="108696" custScaleY="178784"/>
      <dgm:spPr/>
    </dgm:pt>
    <dgm:pt modelId="{D40898A1-083F-4B3B-A676-DD693ED0A517}" type="pres">
      <dgm:prSet presAssocID="{2D594BF1-0B10-4AA7-A3BB-05D52C0D2460}" presName="linComp" presStyleCnt="0"/>
      <dgm:spPr/>
    </dgm:pt>
    <dgm:pt modelId="{FF6661B9-7E59-4CB5-9EAE-DFD329EFDC74}" type="pres">
      <dgm:prSet presAssocID="{A040FD17-C767-42B4-B302-D410109A23C3}" presName="compNode" presStyleCnt="0"/>
      <dgm:spPr/>
    </dgm:pt>
    <dgm:pt modelId="{1F06FF61-C190-48FD-A5F0-114D732BF991}" type="pres">
      <dgm:prSet presAssocID="{A040FD17-C767-42B4-B302-D410109A23C3}" presName="bkgdShape" presStyleLbl="node1" presStyleIdx="0" presStyleCnt="3"/>
      <dgm:spPr/>
    </dgm:pt>
    <dgm:pt modelId="{A200E8CD-8C91-4894-8EAB-2C7B96A95F96}" type="pres">
      <dgm:prSet presAssocID="{A040FD17-C767-42B4-B302-D410109A23C3}" presName="nodeTx" presStyleLbl="node1" presStyleIdx="0" presStyleCnt="3">
        <dgm:presLayoutVars>
          <dgm:bulletEnabled val="1"/>
        </dgm:presLayoutVars>
      </dgm:prSet>
      <dgm:spPr/>
    </dgm:pt>
    <dgm:pt modelId="{95D220BB-F452-4CDF-BBBC-CCCEA3722096}" type="pres">
      <dgm:prSet presAssocID="{A040FD17-C767-42B4-B302-D410109A23C3}" presName="invisiNode" presStyleLbl="node1" presStyleIdx="0" presStyleCnt="3"/>
      <dgm:spPr/>
    </dgm:pt>
    <dgm:pt modelId="{042E1C41-B0BD-474C-846B-432DADB4DD25}" type="pres">
      <dgm:prSet presAssocID="{A040FD17-C767-42B4-B302-D410109A23C3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BF8B8047-71E0-4A0B-A7F1-79C459A787D3}" type="pres">
      <dgm:prSet presAssocID="{9E3DD1F3-EDAA-4136-9589-76522D5ED462}" presName="sibTrans" presStyleLbl="sibTrans2D1" presStyleIdx="0" presStyleCnt="0"/>
      <dgm:spPr/>
    </dgm:pt>
    <dgm:pt modelId="{E88C11BE-0250-43AF-AA94-3F33981B5FEC}" type="pres">
      <dgm:prSet presAssocID="{94B3849D-E251-4AA6-8F94-7A400F604B90}" presName="compNode" presStyleCnt="0"/>
      <dgm:spPr/>
    </dgm:pt>
    <dgm:pt modelId="{C3C7E95C-8A10-4740-A21C-823D23F2E533}" type="pres">
      <dgm:prSet presAssocID="{94B3849D-E251-4AA6-8F94-7A400F604B90}" presName="bkgdShape" presStyleLbl="node1" presStyleIdx="1" presStyleCnt="3"/>
      <dgm:spPr/>
    </dgm:pt>
    <dgm:pt modelId="{A7EDEB08-C753-4949-BF77-79596A0E15A5}" type="pres">
      <dgm:prSet presAssocID="{94B3849D-E251-4AA6-8F94-7A400F604B90}" presName="nodeTx" presStyleLbl="node1" presStyleIdx="1" presStyleCnt="3">
        <dgm:presLayoutVars>
          <dgm:bulletEnabled val="1"/>
        </dgm:presLayoutVars>
      </dgm:prSet>
      <dgm:spPr/>
    </dgm:pt>
    <dgm:pt modelId="{070CEAFE-3A30-40BC-918B-18AA571259DB}" type="pres">
      <dgm:prSet presAssocID="{94B3849D-E251-4AA6-8F94-7A400F604B90}" presName="invisiNode" presStyleLbl="node1" presStyleIdx="1" presStyleCnt="3"/>
      <dgm:spPr/>
    </dgm:pt>
    <dgm:pt modelId="{43CD61B5-8442-43F1-B7BF-3081B955FE15}" type="pres">
      <dgm:prSet presAssocID="{94B3849D-E251-4AA6-8F94-7A400F604B90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017D4F8A-B80F-4596-AD12-38F31F9DD636}" type="pres">
      <dgm:prSet presAssocID="{AD59CC1F-C103-48DA-A781-45B139DB063C}" presName="sibTrans" presStyleLbl="sibTrans2D1" presStyleIdx="0" presStyleCnt="0"/>
      <dgm:spPr/>
    </dgm:pt>
    <dgm:pt modelId="{1256DC64-619A-472B-8C78-D72E08CBCED2}" type="pres">
      <dgm:prSet presAssocID="{2926BF81-60CB-4F91-AFDC-AF3F11E1BA93}" presName="compNode" presStyleCnt="0"/>
      <dgm:spPr/>
    </dgm:pt>
    <dgm:pt modelId="{D939D0D8-401C-4D84-8022-F06CC37CFD78}" type="pres">
      <dgm:prSet presAssocID="{2926BF81-60CB-4F91-AFDC-AF3F11E1BA93}" presName="bkgdShape" presStyleLbl="node1" presStyleIdx="2" presStyleCnt="3"/>
      <dgm:spPr/>
    </dgm:pt>
    <dgm:pt modelId="{88CFBE7B-AE60-4B9C-B5F0-F3BE9870067D}" type="pres">
      <dgm:prSet presAssocID="{2926BF81-60CB-4F91-AFDC-AF3F11E1BA93}" presName="nodeTx" presStyleLbl="node1" presStyleIdx="2" presStyleCnt="3">
        <dgm:presLayoutVars>
          <dgm:bulletEnabled val="1"/>
        </dgm:presLayoutVars>
      </dgm:prSet>
      <dgm:spPr/>
    </dgm:pt>
    <dgm:pt modelId="{A46A1205-B4C3-4655-9C58-5636A6469686}" type="pres">
      <dgm:prSet presAssocID="{2926BF81-60CB-4F91-AFDC-AF3F11E1BA93}" presName="invisiNode" presStyleLbl="node1" presStyleIdx="2" presStyleCnt="3"/>
      <dgm:spPr/>
    </dgm:pt>
    <dgm:pt modelId="{098784C7-34A6-4D9F-AA6B-25794089B2AE}" type="pres">
      <dgm:prSet presAssocID="{2926BF81-60CB-4F91-AFDC-AF3F11E1BA93}" presName="imagNode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</dgm:ptLst>
  <dgm:cxnLst>
    <dgm:cxn modelId="{3110750C-3C26-4A57-850B-E5D68235CFA8}" type="presOf" srcId="{2D594BF1-0B10-4AA7-A3BB-05D52C0D2460}" destId="{FD7ECD24-3EB9-4A5F-B16E-1552D57A5282}" srcOrd="0" destOrd="0" presId="urn:microsoft.com/office/officeart/2005/8/layout/hList7"/>
    <dgm:cxn modelId="{9A7C991E-C352-4D85-93AE-1542438F3C9B}" type="presOf" srcId="{2926BF81-60CB-4F91-AFDC-AF3F11E1BA93}" destId="{88CFBE7B-AE60-4B9C-B5F0-F3BE9870067D}" srcOrd="1" destOrd="0" presId="urn:microsoft.com/office/officeart/2005/8/layout/hList7"/>
    <dgm:cxn modelId="{0CD44131-7185-4C5D-8248-91341219C4E8}" type="presOf" srcId="{A040FD17-C767-42B4-B302-D410109A23C3}" destId="{A200E8CD-8C91-4894-8EAB-2C7B96A95F96}" srcOrd="1" destOrd="0" presId="urn:microsoft.com/office/officeart/2005/8/layout/hList7"/>
    <dgm:cxn modelId="{14316B40-C2D8-4936-8ECB-BA6BF2A494CB}" srcId="{2D594BF1-0B10-4AA7-A3BB-05D52C0D2460}" destId="{94B3849D-E251-4AA6-8F94-7A400F604B90}" srcOrd="1" destOrd="0" parTransId="{DC8738E2-A6D7-4651-A643-9C9FB178EE07}" sibTransId="{AD59CC1F-C103-48DA-A781-45B139DB063C}"/>
    <dgm:cxn modelId="{76E78444-2BF2-44C9-B139-81A0A273F767}" type="presOf" srcId="{A040FD17-C767-42B4-B302-D410109A23C3}" destId="{1F06FF61-C190-48FD-A5F0-114D732BF991}" srcOrd="0" destOrd="0" presId="urn:microsoft.com/office/officeart/2005/8/layout/hList7"/>
    <dgm:cxn modelId="{68E6E37D-96DA-4F82-8872-1BD472E3C709}" type="presOf" srcId="{94B3849D-E251-4AA6-8F94-7A400F604B90}" destId="{A7EDEB08-C753-4949-BF77-79596A0E15A5}" srcOrd="1" destOrd="0" presId="urn:microsoft.com/office/officeart/2005/8/layout/hList7"/>
    <dgm:cxn modelId="{DAFACF7F-036E-400B-8785-4CE2FDD78869}" type="presOf" srcId="{2926BF81-60CB-4F91-AFDC-AF3F11E1BA93}" destId="{D939D0D8-401C-4D84-8022-F06CC37CFD78}" srcOrd="0" destOrd="0" presId="urn:microsoft.com/office/officeart/2005/8/layout/hList7"/>
    <dgm:cxn modelId="{C4B6478A-FC71-459F-A8E7-53712FF3FEB3}" type="presOf" srcId="{AD59CC1F-C103-48DA-A781-45B139DB063C}" destId="{017D4F8A-B80F-4596-AD12-38F31F9DD636}" srcOrd="0" destOrd="0" presId="urn:microsoft.com/office/officeart/2005/8/layout/hList7"/>
    <dgm:cxn modelId="{B33EA2BD-D163-41F8-A119-A59B0D1991B9}" type="presOf" srcId="{9E3DD1F3-EDAA-4136-9589-76522D5ED462}" destId="{BF8B8047-71E0-4A0B-A7F1-79C459A787D3}" srcOrd="0" destOrd="0" presId="urn:microsoft.com/office/officeart/2005/8/layout/hList7"/>
    <dgm:cxn modelId="{5B89E2BD-5DAD-4DF5-8F6C-5C61E8E572AD}" srcId="{2D594BF1-0B10-4AA7-A3BB-05D52C0D2460}" destId="{A040FD17-C767-42B4-B302-D410109A23C3}" srcOrd="0" destOrd="0" parTransId="{8E1FC838-91F4-4AD9-A8D7-AE51AAF9446F}" sibTransId="{9E3DD1F3-EDAA-4136-9589-76522D5ED462}"/>
    <dgm:cxn modelId="{531646D0-191B-4EDA-9F90-EB8BD2E939F2}" type="presOf" srcId="{94B3849D-E251-4AA6-8F94-7A400F604B90}" destId="{C3C7E95C-8A10-4740-A21C-823D23F2E533}" srcOrd="0" destOrd="0" presId="urn:microsoft.com/office/officeart/2005/8/layout/hList7"/>
    <dgm:cxn modelId="{8F4934FE-C962-4A09-B343-436E50C8943B}" srcId="{2D594BF1-0B10-4AA7-A3BB-05D52C0D2460}" destId="{2926BF81-60CB-4F91-AFDC-AF3F11E1BA93}" srcOrd="2" destOrd="0" parTransId="{26C60713-26B1-487A-B714-4AB8F4811002}" sibTransId="{3EEE7BAD-E9F4-453C-8F71-D8D56AD5AE61}"/>
    <dgm:cxn modelId="{D0EB1987-2605-4543-B4CB-3BCDB40536AC}" type="presParOf" srcId="{FD7ECD24-3EB9-4A5F-B16E-1552D57A5282}" destId="{7DB8CC9F-D720-4DAE-B239-8D174A31CB03}" srcOrd="0" destOrd="0" presId="urn:microsoft.com/office/officeart/2005/8/layout/hList7"/>
    <dgm:cxn modelId="{A0821247-5F27-4BC5-B628-FF262CAF05DC}" type="presParOf" srcId="{FD7ECD24-3EB9-4A5F-B16E-1552D57A5282}" destId="{D40898A1-083F-4B3B-A676-DD693ED0A517}" srcOrd="1" destOrd="0" presId="urn:microsoft.com/office/officeart/2005/8/layout/hList7"/>
    <dgm:cxn modelId="{779E3780-B2D4-4E6D-B63F-40F05C1FEA1E}" type="presParOf" srcId="{D40898A1-083F-4B3B-A676-DD693ED0A517}" destId="{FF6661B9-7E59-4CB5-9EAE-DFD329EFDC74}" srcOrd="0" destOrd="0" presId="urn:microsoft.com/office/officeart/2005/8/layout/hList7"/>
    <dgm:cxn modelId="{39C972D6-A204-40BA-9633-3C8AA3744898}" type="presParOf" srcId="{FF6661B9-7E59-4CB5-9EAE-DFD329EFDC74}" destId="{1F06FF61-C190-48FD-A5F0-114D732BF991}" srcOrd="0" destOrd="0" presId="urn:microsoft.com/office/officeart/2005/8/layout/hList7"/>
    <dgm:cxn modelId="{FFB61E80-C49B-46EA-9B83-97462A2C5B56}" type="presParOf" srcId="{FF6661B9-7E59-4CB5-9EAE-DFD329EFDC74}" destId="{A200E8CD-8C91-4894-8EAB-2C7B96A95F96}" srcOrd="1" destOrd="0" presId="urn:microsoft.com/office/officeart/2005/8/layout/hList7"/>
    <dgm:cxn modelId="{148C27A4-986A-45E2-9EBA-0E8DF463D78E}" type="presParOf" srcId="{FF6661B9-7E59-4CB5-9EAE-DFD329EFDC74}" destId="{95D220BB-F452-4CDF-BBBC-CCCEA3722096}" srcOrd="2" destOrd="0" presId="urn:microsoft.com/office/officeart/2005/8/layout/hList7"/>
    <dgm:cxn modelId="{F2AA8CAD-8B4F-45D7-BAD7-24815B0A909D}" type="presParOf" srcId="{FF6661B9-7E59-4CB5-9EAE-DFD329EFDC74}" destId="{042E1C41-B0BD-474C-846B-432DADB4DD25}" srcOrd="3" destOrd="0" presId="urn:microsoft.com/office/officeart/2005/8/layout/hList7"/>
    <dgm:cxn modelId="{939AD3B2-63BE-4BD7-8B7F-980F4B3689B9}" type="presParOf" srcId="{D40898A1-083F-4B3B-A676-DD693ED0A517}" destId="{BF8B8047-71E0-4A0B-A7F1-79C459A787D3}" srcOrd="1" destOrd="0" presId="urn:microsoft.com/office/officeart/2005/8/layout/hList7"/>
    <dgm:cxn modelId="{4B5F91B9-D509-49A1-B0E0-571BDA3E60AF}" type="presParOf" srcId="{D40898A1-083F-4B3B-A676-DD693ED0A517}" destId="{E88C11BE-0250-43AF-AA94-3F33981B5FEC}" srcOrd="2" destOrd="0" presId="urn:microsoft.com/office/officeart/2005/8/layout/hList7"/>
    <dgm:cxn modelId="{1CD81FB4-AE63-4A71-88F0-CFDF57D8E70D}" type="presParOf" srcId="{E88C11BE-0250-43AF-AA94-3F33981B5FEC}" destId="{C3C7E95C-8A10-4740-A21C-823D23F2E533}" srcOrd="0" destOrd="0" presId="urn:microsoft.com/office/officeart/2005/8/layout/hList7"/>
    <dgm:cxn modelId="{D72E68C2-0E3F-4126-835B-3BBA5A832826}" type="presParOf" srcId="{E88C11BE-0250-43AF-AA94-3F33981B5FEC}" destId="{A7EDEB08-C753-4949-BF77-79596A0E15A5}" srcOrd="1" destOrd="0" presId="urn:microsoft.com/office/officeart/2005/8/layout/hList7"/>
    <dgm:cxn modelId="{E5FD1546-A56B-4AEE-A428-4E09DCE1BEC3}" type="presParOf" srcId="{E88C11BE-0250-43AF-AA94-3F33981B5FEC}" destId="{070CEAFE-3A30-40BC-918B-18AA571259DB}" srcOrd="2" destOrd="0" presId="urn:microsoft.com/office/officeart/2005/8/layout/hList7"/>
    <dgm:cxn modelId="{2FD92D99-9D4B-4771-B968-6F9783069F19}" type="presParOf" srcId="{E88C11BE-0250-43AF-AA94-3F33981B5FEC}" destId="{43CD61B5-8442-43F1-B7BF-3081B955FE15}" srcOrd="3" destOrd="0" presId="urn:microsoft.com/office/officeart/2005/8/layout/hList7"/>
    <dgm:cxn modelId="{CCB6EDBA-FF16-46DC-B21A-9FD8CF117F87}" type="presParOf" srcId="{D40898A1-083F-4B3B-A676-DD693ED0A517}" destId="{017D4F8A-B80F-4596-AD12-38F31F9DD636}" srcOrd="3" destOrd="0" presId="urn:microsoft.com/office/officeart/2005/8/layout/hList7"/>
    <dgm:cxn modelId="{F52CF35B-7D21-42A3-ACFB-4436F1B006D7}" type="presParOf" srcId="{D40898A1-083F-4B3B-A676-DD693ED0A517}" destId="{1256DC64-619A-472B-8C78-D72E08CBCED2}" srcOrd="4" destOrd="0" presId="urn:microsoft.com/office/officeart/2005/8/layout/hList7"/>
    <dgm:cxn modelId="{01B33457-E4C0-434D-BD41-84ECDE6BD54F}" type="presParOf" srcId="{1256DC64-619A-472B-8C78-D72E08CBCED2}" destId="{D939D0D8-401C-4D84-8022-F06CC37CFD78}" srcOrd="0" destOrd="0" presId="urn:microsoft.com/office/officeart/2005/8/layout/hList7"/>
    <dgm:cxn modelId="{1C8FFC25-521C-4545-B3CA-52A5D74D8F76}" type="presParOf" srcId="{1256DC64-619A-472B-8C78-D72E08CBCED2}" destId="{88CFBE7B-AE60-4B9C-B5F0-F3BE9870067D}" srcOrd="1" destOrd="0" presId="urn:microsoft.com/office/officeart/2005/8/layout/hList7"/>
    <dgm:cxn modelId="{862C5B3E-1DA8-42DE-9FDF-F72852DAFD0C}" type="presParOf" srcId="{1256DC64-619A-472B-8C78-D72E08CBCED2}" destId="{A46A1205-B4C3-4655-9C58-5636A6469686}" srcOrd="2" destOrd="0" presId="urn:microsoft.com/office/officeart/2005/8/layout/hList7"/>
    <dgm:cxn modelId="{F0444A37-DF6B-4DF3-B000-4A87E7A375C5}" type="presParOf" srcId="{1256DC64-619A-472B-8C78-D72E08CBCED2}" destId="{098784C7-34A6-4D9F-AA6B-25794089B2A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9F9AB-41D2-4BEA-BB4F-988E72A83216}">
      <dsp:nvSpPr>
        <dsp:cNvPr id="0" name=""/>
        <dsp:cNvSpPr/>
      </dsp:nvSpPr>
      <dsp:spPr>
        <a:xfrm>
          <a:off x="6679" y="2160259"/>
          <a:ext cx="2450915" cy="1225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L’USAGER AU CŒUR DE L’ORGANISATION</a:t>
          </a:r>
        </a:p>
      </dsp:txBody>
      <dsp:txXfrm>
        <a:off x="42571" y="2196151"/>
        <a:ext cx="2379131" cy="1153673"/>
      </dsp:txXfrm>
    </dsp:sp>
    <dsp:sp modelId="{25A6A8CE-61C2-4477-885C-0383655EED6C}">
      <dsp:nvSpPr>
        <dsp:cNvPr id="0" name=""/>
        <dsp:cNvSpPr/>
      </dsp:nvSpPr>
      <dsp:spPr>
        <a:xfrm rot="18536889">
          <a:off x="2167997" y="2145139"/>
          <a:ext cx="1559560" cy="42804"/>
        </a:xfrm>
        <a:custGeom>
          <a:avLst/>
          <a:gdLst/>
          <a:ahLst/>
          <a:cxnLst/>
          <a:rect l="0" t="0" r="0" b="0"/>
          <a:pathLst>
            <a:path>
              <a:moveTo>
                <a:pt x="0" y="21402"/>
              </a:moveTo>
              <a:lnTo>
                <a:pt x="1559560" y="214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908788" y="2127552"/>
        <a:ext cx="77978" cy="77978"/>
      </dsp:txXfrm>
    </dsp:sp>
    <dsp:sp modelId="{069F1407-06F7-45BB-88A8-58A71CA777B3}">
      <dsp:nvSpPr>
        <dsp:cNvPr id="0" name=""/>
        <dsp:cNvSpPr/>
      </dsp:nvSpPr>
      <dsp:spPr>
        <a:xfrm>
          <a:off x="3437960" y="947366"/>
          <a:ext cx="2450915" cy="1225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Gouvernance</a:t>
          </a:r>
        </a:p>
      </dsp:txBody>
      <dsp:txXfrm>
        <a:off x="3473852" y="983258"/>
        <a:ext cx="2379131" cy="1153673"/>
      </dsp:txXfrm>
    </dsp:sp>
    <dsp:sp modelId="{4E66F210-203F-482F-B86B-C777FC945FA9}">
      <dsp:nvSpPr>
        <dsp:cNvPr id="0" name=""/>
        <dsp:cNvSpPr/>
      </dsp:nvSpPr>
      <dsp:spPr>
        <a:xfrm rot="19457599">
          <a:off x="5775397" y="1186373"/>
          <a:ext cx="1207324" cy="42804"/>
        </a:xfrm>
        <a:custGeom>
          <a:avLst/>
          <a:gdLst/>
          <a:ahLst/>
          <a:cxnLst/>
          <a:rect l="0" t="0" r="0" b="0"/>
          <a:pathLst>
            <a:path>
              <a:moveTo>
                <a:pt x="0" y="21402"/>
              </a:moveTo>
              <a:lnTo>
                <a:pt x="1207324" y="214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48876" y="1177592"/>
        <a:ext cx="60366" cy="60366"/>
      </dsp:txXfrm>
    </dsp:sp>
    <dsp:sp modelId="{D5FA4F24-A53E-4862-ACFC-C72B180344EF}">
      <dsp:nvSpPr>
        <dsp:cNvPr id="0" name=""/>
        <dsp:cNvSpPr/>
      </dsp:nvSpPr>
      <dsp:spPr>
        <a:xfrm>
          <a:off x="6869242" y="242727"/>
          <a:ext cx="2450915" cy="1225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Instances</a:t>
          </a:r>
        </a:p>
      </dsp:txBody>
      <dsp:txXfrm>
        <a:off x="6905134" y="278619"/>
        <a:ext cx="2379131" cy="1153673"/>
      </dsp:txXfrm>
    </dsp:sp>
    <dsp:sp modelId="{3FD5AE56-E4DA-44CA-AF5C-62C4B2D4881A}">
      <dsp:nvSpPr>
        <dsp:cNvPr id="0" name=""/>
        <dsp:cNvSpPr/>
      </dsp:nvSpPr>
      <dsp:spPr>
        <a:xfrm rot="2142401">
          <a:off x="5775397" y="1891011"/>
          <a:ext cx="1207324" cy="42804"/>
        </a:xfrm>
        <a:custGeom>
          <a:avLst/>
          <a:gdLst/>
          <a:ahLst/>
          <a:cxnLst/>
          <a:rect l="0" t="0" r="0" b="0"/>
          <a:pathLst>
            <a:path>
              <a:moveTo>
                <a:pt x="0" y="21402"/>
              </a:moveTo>
              <a:lnTo>
                <a:pt x="1207324" y="214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48876" y="1882230"/>
        <a:ext cx="60366" cy="60366"/>
      </dsp:txXfrm>
    </dsp:sp>
    <dsp:sp modelId="{5B7BF134-AD92-45BF-BB79-4708CE20CDFA}">
      <dsp:nvSpPr>
        <dsp:cNvPr id="0" name=""/>
        <dsp:cNvSpPr/>
      </dsp:nvSpPr>
      <dsp:spPr>
        <a:xfrm>
          <a:off x="6869242" y="1652004"/>
          <a:ext cx="2450915" cy="1225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400" kern="1200" dirty="0"/>
            <a:t>Projets optionnels institutionnels</a:t>
          </a:r>
        </a:p>
        <a:p>
          <a:pPr marL="0"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kern="1200" dirty="0"/>
        </a:p>
      </dsp:txBody>
      <dsp:txXfrm>
        <a:off x="6905134" y="1687896"/>
        <a:ext cx="2379131" cy="1153673"/>
      </dsp:txXfrm>
    </dsp:sp>
    <dsp:sp modelId="{137A4D8D-D8A3-4BD1-A139-13FDBF973274}">
      <dsp:nvSpPr>
        <dsp:cNvPr id="0" name=""/>
        <dsp:cNvSpPr/>
      </dsp:nvSpPr>
      <dsp:spPr>
        <a:xfrm rot="3063111">
          <a:off x="2167997" y="3358033"/>
          <a:ext cx="1559560" cy="42804"/>
        </a:xfrm>
        <a:custGeom>
          <a:avLst/>
          <a:gdLst/>
          <a:ahLst/>
          <a:cxnLst/>
          <a:rect l="0" t="0" r="0" b="0"/>
          <a:pathLst>
            <a:path>
              <a:moveTo>
                <a:pt x="0" y="21402"/>
              </a:moveTo>
              <a:lnTo>
                <a:pt x="1559560" y="214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908788" y="3340446"/>
        <a:ext cx="77978" cy="77978"/>
      </dsp:txXfrm>
    </dsp:sp>
    <dsp:sp modelId="{97FCC3AC-85BB-46EF-9F9B-E6B71126A8AA}">
      <dsp:nvSpPr>
        <dsp:cNvPr id="0" name=""/>
        <dsp:cNvSpPr/>
      </dsp:nvSpPr>
      <dsp:spPr>
        <a:xfrm>
          <a:off x="3437960" y="3373153"/>
          <a:ext cx="2450915" cy="122545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Ingénierie de formation</a:t>
          </a:r>
        </a:p>
      </dsp:txBody>
      <dsp:txXfrm>
        <a:off x="3473852" y="3409045"/>
        <a:ext cx="2379131" cy="1153673"/>
      </dsp:txXfrm>
    </dsp:sp>
    <dsp:sp modelId="{A8C2EF93-4BC5-4CE8-86DB-1EEAD289948B}">
      <dsp:nvSpPr>
        <dsp:cNvPr id="0" name=""/>
        <dsp:cNvSpPr/>
      </dsp:nvSpPr>
      <dsp:spPr>
        <a:xfrm>
          <a:off x="5888876" y="3964480"/>
          <a:ext cx="980366" cy="42804"/>
        </a:xfrm>
        <a:custGeom>
          <a:avLst/>
          <a:gdLst/>
          <a:ahLst/>
          <a:cxnLst/>
          <a:rect l="0" t="0" r="0" b="0"/>
          <a:pathLst>
            <a:path>
              <a:moveTo>
                <a:pt x="0" y="21402"/>
              </a:moveTo>
              <a:lnTo>
                <a:pt x="980366" y="214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54550" y="3961373"/>
        <a:ext cx="49018" cy="49018"/>
      </dsp:txXfrm>
    </dsp:sp>
    <dsp:sp modelId="{D8C94CE6-E501-4737-865E-240DBE8B8A32}">
      <dsp:nvSpPr>
        <dsp:cNvPr id="0" name=""/>
        <dsp:cNvSpPr/>
      </dsp:nvSpPr>
      <dsp:spPr>
        <a:xfrm>
          <a:off x="6869242" y="3061280"/>
          <a:ext cx="2527874" cy="1849203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UE Musculo squelettique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Montserrat" panose="02000505000000020004" pitchFamily="2" charset="0"/>
            </a:rPr>
            <a:t>ETP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kern="1200" dirty="0">
              <a:latin typeface="Montserrat" panose="02000505000000020004" pitchFamily="2" charset="0"/>
            </a:rPr>
            <a:t>Santé publique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300" kern="1200" dirty="0"/>
        </a:p>
      </dsp:txBody>
      <dsp:txXfrm>
        <a:off x="6923403" y="3115441"/>
        <a:ext cx="2419552" cy="1740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6FF61-C190-48FD-A5F0-114D732BF991}">
      <dsp:nvSpPr>
        <dsp:cNvPr id="0" name=""/>
        <dsp:cNvSpPr/>
      </dsp:nvSpPr>
      <dsp:spPr>
        <a:xfrm>
          <a:off x="1974" y="-20895"/>
          <a:ext cx="3071845" cy="4598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 Réflexifs</a:t>
          </a:r>
        </a:p>
      </dsp:txBody>
      <dsp:txXfrm>
        <a:off x="1974" y="1818469"/>
        <a:ext cx="3071845" cy="1839364"/>
      </dsp:txXfrm>
    </dsp:sp>
    <dsp:sp modelId="{042E1C41-B0BD-474C-846B-432DADB4DD25}">
      <dsp:nvSpPr>
        <dsp:cNvPr id="0" name=""/>
        <dsp:cNvSpPr/>
      </dsp:nvSpPr>
      <dsp:spPr>
        <a:xfrm>
          <a:off x="772261" y="255009"/>
          <a:ext cx="1531271" cy="153127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C7E95C-8A10-4740-A21C-823D23F2E533}">
      <dsp:nvSpPr>
        <dsp:cNvPr id="0" name=""/>
        <dsp:cNvSpPr/>
      </dsp:nvSpPr>
      <dsp:spPr>
        <a:xfrm>
          <a:off x="3165975" y="-20895"/>
          <a:ext cx="3071845" cy="4598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Capables d’intégrer les patients</a:t>
          </a:r>
        </a:p>
      </dsp:txBody>
      <dsp:txXfrm>
        <a:off x="3165975" y="1818469"/>
        <a:ext cx="3071845" cy="1839364"/>
      </dsp:txXfrm>
    </dsp:sp>
    <dsp:sp modelId="{43CD61B5-8442-43F1-B7BF-3081B955FE15}">
      <dsp:nvSpPr>
        <dsp:cNvPr id="0" name=""/>
        <dsp:cNvSpPr/>
      </dsp:nvSpPr>
      <dsp:spPr>
        <a:xfrm>
          <a:off x="3936262" y="255009"/>
          <a:ext cx="1531271" cy="1531271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9D0D8-401C-4D84-8022-F06CC37CFD78}">
      <dsp:nvSpPr>
        <dsp:cNvPr id="0" name=""/>
        <dsp:cNvSpPr/>
      </dsp:nvSpPr>
      <dsp:spPr>
        <a:xfrm>
          <a:off x="6329976" y="-20895"/>
          <a:ext cx="3071845" cy="4598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Acteurs du partenariat</a:t>
          </a:r>
        </a:p>
      </dsp:txBody>
      <dsp:txXfrm>
        <a:off x="6329976" y="1818469"/>
        <a:ext cx="3071845" cy="1839364"/>
      </dsp:txXfrm>
    </dsp:sp>
    <dsp:sp modelId="{098784C7-34A6-4D9F-AA6B-25794089B2AE}">
      <dsp:nvSpPr>
        <dsp:cNvPr id="0" name=""/>
        <dsp:cNvSpPr/>
      </dsp:nvSpPr>
      <dsp:spPr>
        <a:xfrm>
          <a:off x="7100263" y="255009"/>
          <a:ext cx="1531271" cy="1531271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8CC9F-D720-4DAE-B239-8D174A31CB03}">
      <dsp:nvSpPr>
        <dsp:cNvPr id="0" name=""/>
        <dsp:cNvSpPr/>
      </dsp:nvSpPr>
      <dsp:spPr>
        <a:xfrm>
          <a:off x="-15" y="3386123"/>
          <a:ext cx="9403826" cy="1233183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314BB23-3194-EEE5-3EA8-EC14E61538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ACC9C2-B87A-D176-5AFD-230F50ECEE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1D348-6D22-5140-A730-46E9C1F2A4E3}" type="datetime1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050809-06D9-5C53-EBA0-A518EF98C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409275-0F85-D0C1-9ACC-A5E94F194A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60BA2-908B-D642-92D1-48EBA3F313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78152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A4D21-A8FA-3645-BE67-5DEE1857893C}" type="datetime1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55AFE-5798-3E42-99BD-FB777DFCA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88511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99A4D21-A8FA-3645-BE67-5DEE1857893C}" type="datetime1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155AFE-5798-3E42-99BD-FB777DFCA43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993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99A4D21-A8FA-3645-BE67-5DEE1857893C}" type="datetime1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155AFE-5798-3E42-99BD-FB777DFCA43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471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99A4D21-A8FA-3645-BE67-5DEE1857893C}" type="datetime1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155AFE-5798-3E42-99BD-FB777DFCA43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985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99A4D21-A8FA-3645-BE67-5DEE1857893C}" type="datetime1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155AFE-5798-3E42-99BD-FB777DFCA43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939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99A4D21-A8FA-3645-BE67-5DEE1857893C}" type="datetime1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155AFE-5798-3E42-99BD-FB777DFCA43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437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99A4D21-A8FA-3645-BE67-5DEE1857893C}" type="datetime1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155AFE-5798-3E42-99BD-FB777DFCA43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954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0A0BB1C-500C-6A8E-B956-81E69236D295}"/>
              </a:ext>
            </a:extLst>
          </p:cNvPr>
          <p:cNvCxnSpPr>
            <a:cxnSpLocks/>
          </p:cNvCxnSpPr>
          <p:nvPr userDrawn="1"/>
        </p:nvCxnSpPr>
        <p:spPr>
          <a:xfrm>
            <a:off x="1306371" y="836712"/>
            <a:ext cx="0" cy="4968552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C832D05-9B65-DE09-D494-2922F5262856}"/>
              </a:ext>
            </a:extLst>
          </p:cNvPr>
          <p:cNvSpPr/>
          <p:nvPr userDrawn="1"/>
        </p:nvSpPr>
        <p:spPr bwMode="gray">
          <a:xfrm>
            <a:off x="2135559" y="404664"/>
            <a:ext cx="10054320" cy="5724674"/>
          </a:xfrm>
          <a:prstGeom prst="rect">
            <a:avLst/>
          </a:prstGeom>
          <a:solidFill>
            <a:srgbClr val="153D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90A308-64EF-2075-AA12-744962745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01" y="383829"/>
            <a:ext cx="358140" cy="358140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7578E0F4-2494-0485-FD40-6040D4D832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14251" y="1484784"/>
            <a:ext cx="2670014" cy="648072"/>
          </a:xfrm>
          <a:solidFill>
            <a:srgbClr val="0063AF"/>
          </a:solidFill>
          <a:ln>
            <a:noFill/>
          </a:ln>
        </p:spPr>
        <p:txBody>
          <a:bodyPr anchor="ctr"/>
          <a:lstStyle>
            <a:lvl1pPr marL="14287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 b="1">
                <a:ln cmpd="sng">
                  <a:noFill/>
                </a:ln>
                <a:solidFill>
                  <a:schemeClr val="bg1"/>
                </a:solidFill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TITRE DE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132EAA0A-1C49-C00A-DC4C-D245B5678F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94176" y="3168055"/>
            <a:ext cx="7537085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Sous-titre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C3C65CB-F1BB-AC1C-7C87-CF3E8BA7E4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514251" y="2306905"/>
            <a:ext cx="5241090" cy="648072"/>
          </a:xfrm>
          <a:solidFill>
            <a:srgbClr val="0063AF"/>
          </a:solidFill>
          <a:ln>
            <a:noFill/>
          </a:ln>
        </p:spPr>
        <p:txBody>
          <a:bodyPr anchor="ctr"/>
          <a:lstStyle>
            <a:lvl1pPr marL="144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>
                <a:ln cmpd="sng">
                  <a:noFill/>
                </a:ln>
                <a:solidFill>
                  <a:schemeClr val="bg1"/>
                </a:solidFill>
                <a:latin typeface="Montserrat Light" pitchFamily="2" charset="77"/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LA PRÉSENTATION</a:t>
            </a:r>
          </a:p>
        </p:txBody>
      </p:sp>
      <p:pic>
        <p:nvPicPr>
          <p:cNvPr id="11" name="Image 10" descr="Une image contenant texte, signe, jaune&#10;&#10;Description générée automatiquement">
            <a:extLst>
              <a:ext uri="{FF2B5EF4-FFF2-40B4-BE49-F238E27FC236}">
                <a16:creationId xmlns:a16="http://schemas.microsoft.com/office/drawing/2014/main" id="{4BAEB561-5552-B41F-2842-C2680E92F8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47" y="854610"/>
            <a:ext cx="311150" cy="330200"/>
          </a:xfrm>
          <a:prstGeom prst="rect">
            <a:avLst/>
          </a:prstGeom>
        </p:spPr>
      </p:pic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D6C6A52D-0553-9519-55BD-EB8F7543C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7465" y="5961479"/>
            <a:ext cx="777812" cy="167859"/>
          </a:xfrm>
          <a:solidFill>
            <a:srgbClr val="0063AF"/>
          </a:solidFill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7" name="Espace réservé de la date 5">
            <a:extLst>
              <a:ext uri="{FF2B5EF4-FFF2-40B4-BE49-F238E27FC236}">
                <a16:creationId xmlns:a16="http://schemas.microsoft.com/office/drawing/2014/main" id="{8C6E2C3D-6037-D144-ECA3-883B9D83A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5949" y="58628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43FC39D8-9463-AF40-A433-438645413AB6}" type="datetime4">
              <a:rPr lang="fr-FR" smtClean="0"/>
              <a:pPr/>
              <a:t>12 mai 2026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408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sans apl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0A0BB1C-500C-6A8E-B956-81E69236D295}"/>
              </a:ext>
            </a:extLst>
          </p:cNvPr>
          <p:cNvCxnSpPr>
            <a:cxnSpLocks/>
          </p:cNvCxnSpPr>
          <p:nvPr userDrawn="1"/>
        </p:nvCxnSpPr>
        <p:spPr>
          <a:xfrm>
            <a:off x="1306371" y="836712"/>
            <a:ext cx="0" cy="4968552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BF90A308-64EF-2075-AA12-744962745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01" y="383829"/>
            <a:ext cx="358140" cy="358140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7578E0F4-2494-0485-FD40-6040D4D832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14251" y="1484784"/>
            <a:ext cx="2670014" cy="648072"/>
          </a:xfrm>
          <a:solidFill>
            <a:srgbClr val="0063AF"/>
          </a:solidFill>
          <a:ln>
            <a:noFill/>
          </a:ln>
        </p:spPr>
        <p:txBody>
          <a:bodyPr anchor="ctr"/>
          <a:lstStyle>
            <a:lvl1pPr marL="14287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 b="1">
                <a:ln cmpd="sng">
                  <a:noFill/>
                </a:ln>
                <a:solidFill>
                  <a:schemeClr val="bg1"/>
                </a:solidFill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TITRE DE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132EAA0A-1C49-C00A-DC4C-D245B5678F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94176" y="3168055"/>
            <a:ext cx="7537085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153D8A"/>
                </a:solidFill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Sous-titre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C3C65CB-F1BB-AC1C-7C87-CF3E8BA7E4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514251" y="2306905"/>
            <a:ext cx="5241090" cy="648072"/>
          </a:xfrm>
          <a:solidFill>
            <a:srgbClr val="0063AF"/>
          </a:solidFill>
          <a:ln>
            <a:noFill/>
          </a:ln>
        </p:spPr>
        <p:txBody>
          <a:bodyPr anchor="ctr"/>
          <a:lstStyle>
            <a:lvl1pPr marL="144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>
                <a:ln cmpd="sng">
                  <a:noFill/>
                </a:ln>
                <a:solidFill>
                  <a:schemeClr val="bg1"/>
                </a:solidFill>
                <a:latin typeface="Montserrat Light" pitchFamily="2" charset="77"/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LA PRÉSENTATION</a:t>
            </a:r>
          </a:p>
        </p:txBody>
      </p:sp>
      <p:pic>
        <p:nvPicPr>
          <p:cNvPr id="11" name="Image 10" descr="Une image contenant texte, signe, jaune&#10;&#10;Description générée automatiquement">
            <a:extLst>
              <a:ext uri="{FF2B5EF4-FFF2-40B4-BE49-F238E27FC236}">
                <a16:creationId xmlns:a16="http://schemas.microsoft.com/office/drawing/2014/main" id="{4BAEB561-5552-B41F-2842-C2680E92F8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47" y="854610"/>
            <a:ext cx="311150" cy="330200"/>
          </a:xfrm>
          <a:prstGeom prst="rect">
            <a:avLst/>
          </a:prstGeom>
        </p:spPr>
      </p:pic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D6C6A52D-0553-9519-55BD-EB8F7543C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7465" y="5961479"/>
            <a:ext cx="777812" cy="167859"/>
          </a:xfrm>
          <a:solidFill>
            <a:srgbClr val="0063AF"/>
          </a:solidFill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7" name="Espace réservé de la date 5">
            <a:extLst>
              <a:ext uri="{FF2B5EF4-FFF2-40B4-BE49-F238E27FC236}">
                <a16:creationId xmlns:a16="http://schemas.microsoft.com/office/drawing/2014/main" id="{D8E2D200-785A-584A-FA3E-8F5BCB3FF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5949" y="58628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43FC39D8-9463-AF40-A433-438645413AB6}" type="datetime4">
              <a:rPr lang="fr-FR" smtClean="0"/>
              <a:pPr/>
              <a:t>12 mai 2026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170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5462E9B-0EF8-2EAB-6607-647E60946EED}"/>
              </a:ext>
            </a:extLst>
          </p:cNvPr>
          <p:cNvCxnSpPr>
            <a:cxnSpLocks/>
          </p:cNvCxnSpPr>
          <p:nvPr userDrawn="1"/>
        </p:nvCxnSpPr>
        <p:spPr>
          <a:xfrm>
            <a:off x="1306371" y="3212976"/>
            <a:ext cx="0" cy="2592288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33868DD-85DF-EECC-03E1-774C6F3BEEE5}"/>
              </a:ext>
            </a:extLst>
          </p:cNvPr>
          <p:cNvCxnSpPr>
            <a:cxnSpLocks/>
          </p:cNvCxnSpPr>
          <p:nvPr userDrawn="1"/>
        </p:nvCxnSpPr>
        <p:spPr>
          <a:xfrm>
            <a:off x="1306371" y="836712"/>
            <a:ext cx="0" cy="1080120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F0F1ED5-F05D-1748-7028-9ED1325783F6}"/>
              </a:ext>
            </a:extLst>
          </p:cNvPr>
          <p:cNvSpPr/>
          <p:nvPr userDrawn="1"/>
        </p:nvSpPr>
        <p:spPr bwMode="gray">
          <a:xfrm>
            <a:off x="2135559" y="404664"/>
            <a:ext cx="10056441" cy="57246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A02D4031-6640-2047-947C-CF43C6686E0F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077712" y="5961480"/>
            <a:ext cx="457317" cy="167859"/>
          </a:xfrm>
          <a:prstGeom prst="rect">
            <a:avLst/>
          </a:prstGeom>
          <a:solidFill>
            <a:srgbClr val="0063AF"/>
          </a:solidFill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lang="fr-FR" sz="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E8396-2DA7-6C46-9908-4866501E921A}" type="slidenum">
              <a:rPr lang="fr-FR" altLang="fr-FR" smtClean="0"/>
              <a:pPr/>
              <a:t>‹N°›</a:t>
            </a:fld>
            <a:endParaRPr lang="fr-FR" altLang="fr-FR" dirty="0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3D581D9D-F434-4D37-A86E-14D9496AF9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3360" y="3352088"/>
            <a:ext cx="2649928" cy="648072"/>
          </a:xfrm>
          <a:solidFill>
            <a:srgbClr val="0063AF"/>
          </a:solidFill>
          <a:ln>
            <a:noFill/>
          </a:ln>
        </p:spPr>
        <p:txBody>
          <a:bodyPr anchor="ctr"/>
          <a:lstStyle>
            <a:lvl1pPr marL="144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 i="0">
                <a:ln cmpd="sng">
                  <a:noFill/>
                </a:ln>
                <a:solidFill>
                  <a:schemeClr val="bg1"/>
                </a:solidFill>
                <a:latin typeface="Montserrat" pitchFamily="2" charset="77"/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TITRE DE</a:t>
            </a:r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3E89B1EB-2EA2-4F19-278E-65930F2748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23360" y="4198201"/>
            <a:ext cx="3352291" cy="648072"/>
          </a:xfrm>
          <a:solidFill>
            <a:srgbClr val="0063AF"/>
          </a:solidFill>
          <a:ln>
            <a:noFill/>
          </a:ln>
        </p:spPr>
        <p:txBody>
          <a:bodyPr anchor="ctr"/>
          <a:lstStyle>
            <a:lvl1pPr marL="144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>
                <a:ln cmpd="sng">
                  <a:noFill/>
                </a:ln>
                <a:solidFill>
                  <a:schemeClr val="bg1"/>
                </a:solidFill>
                <a:latin typeface="Montserrat Light" pitchFamily="2" charset="77"/>
              </a:defRPr>
            </a:lvl1pPr>
            <a:lvl2pPr marL="0" algn="ctr">
              <a:lnSpc>
                <a:spcPct val="100000"/>
              </a:lnSpc>
              <a:spcBef>
                <a:spcPts val="6900"/>
              </a:spcBef>
              <a:defRPr sz="2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fr-FR" noProof="0" dirty="0"/>
              <a:t>LA PARTIE</a:t>
            </a:r>
          </a:p>
        </p:txBody>
      </p:sp>
      <p:pic>
        <p:nvPicPr>
          <p:cNvPr id="23" name="Image 22" descr="Une image contenant texte, signe, jaune&#10;&#10;Description générée automatiquement">
            <a:extLst>
              <a:ext uri="{FF2B5EF4-FFF2-40B4-BE49-F238E27FC236}">
                <a16:creationId xmlns:a16="http://schemas.microsoft.com/office/drawing/2014/main" id="{BC9A213A-D057-C420-6623-69C45D9CC1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57" y="2494699"/>
            <a:ext cx="311150" cy="3302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1ACE55C-51FB-C553-B44D-E283B70574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01" y="383829"/>
            <a:ext cx="358140" cy="358140"/>
          </a:xfrm>
          <a:prstGeom prst="rect">
            <a:avLst/>
          </a:prstGeom>
        </p:spPr>
      </p:pic>
      <p:sp>
        <p:nvSpPr>
          <p:cNvPr id="25" name="Titre 5">
            <a:extLst>
              <a:ext uri="{FF2B5EF4-FFF2-40B4-BE49-F238E27FC236}">
                <a16:creationId xmlns:a16="http://schemas.microsoft.com/office/drawing/2014/main" id="{69689EB6-834D-ECA5-0081-A142E4B0F8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0506" y="1172584"/>
            <a:ext cx="1731728" cy="2179504"/>
          </a:xfrm>
          <a:prstGeom prst="rect">
            <a:avLst/>
          </a:prstGeom>
        </p:spPr>
        <p:txBody>
          <a:bodyPr anchor="b"/>
          <a:lstStyle>
            <a:lvl1pPr algn="ctr">
              <a:defRPr sz="10000" b="1" i="0">
                <a:solidFill>
                  <a:srgbClr val="2C256B"/>
                </a:solidFill>
                <a:latin typeface="Montserrat" pitchFamily="2" charset="77"/>
              </a:defRPr>
            </a:lvl1pPr>
          </a:lstStyle>
          <a:p>
            <a:r>
              <a:rPr lang="fr-F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4231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5A7105D-8FD3-F2C4-3127-3D3AFC131B71}"/>
              </a:ext>
            </a:extLst>
          </p:cNvPr>
          <p:cNvCxnSpPr>
            <a:cxnSpLocks/>
          </p:cNvCxnSpPr>
          <p:nvPr userDrawn="1"/>
        </p:nvCxnSpPr>
        <p:spPr>
          <a:xfrm>
            <a:off x="1487999" y="1052736"/>
            <a:ext cx="0" cy="201622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70E08F3-265B-1F83-3FE5-EB32490A4634}"/>
              </a:ext>
            </a:extLst>
          </p:cNvPr>
          <p:cNvCxnSpPr>
            <a:cxnSpLocks/>
          </p:cNvCxnSpPr>
          <p:nvPr userDrawn="1"/>
        </p:nvCxnSpPr>
        <p:spPr>
          <a:xfrm>
            <a:off x="1487999" y="3709672"/>
            <a:ext cx="0" cy="18075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re 1">
            <a:extLst>
              <a:ext uri="{FF2B5EF4-FFF2-40B4-BE49-F238E27FC236}">
                <a16:creationId xmlns:a16="http://schemas.microsoft.com/office/drawing/2014/main" id="{1CFD119E-4CCE-F260-6D7B-648732F7DA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53016" y="1052737"/>
            <a:ext cx="1306708" cy="4680519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rgbClr val="153D8A"/>
                </a:solidFill>
                <a:latin typeface="Montserrat" pitchFamily="2" charset="77"/>
              </a:defRPr>
            </a:lvl1pPr>
          </a:lstStyle>
          <a:p>
            <a:r>
              <a:rPr lang="fr-FR" noProof="0" dirty="0"/>
              <a:t>TITRE DE LA PARTIE</a:t>
            </a:r>
            <a:endParaRPr lang="fr-FR" dirty="0"/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F58C67B6-C538-E697-497D-7469C9F5B62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35558" y="507812"/>
            <a:ext cx="9289034" cy="468314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>
                <a:latin typeface="Montserrat Ligh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456CAA0-D0F5-8FDD-22C7-B2F164F79A8A}"/>
              </a:ext>
            </a:extLst>
          </p:cNvPr>
          <p:cNvCxnSpPr>
            <a:cxnSpLocks/>
          </p:cNvCxnSpPr>
          <p:nvPr userDrawn="1"/>
        </p:nvCxnSpPr>
        <p:spPr>
          <a:xfrm>
            <a:off x="1306371" y="836712"/>
            <a:ext cx="0" cy="2232248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73738D-84AF-66C0-6A31-628CBD46A1CC}"/>
              </a:ext>
            </a:extLst>
          </p:cNvPr>
          <p:cNvCxnSpPr>
            <a:cxnSpLocks/>
          </p:cNvCxnSpPr>
          <p:nvPr userDrawn="1"/>
        </p:nvCxnSpPr>
        <p:spPr>
          <a:xfrm>
            <a:off x="1306371" y="3709672"/>
            <a:ext cx="0" cy="2095592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CF106BA1-FAC6-E738-3781-082C8CEB19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01" y="383829"/>
            <a:ext cx="358140" cy="358140"/>
          </a:xfrm>
          <a:prstGeom prst="rect">
            <a:avLst/>
          </a:prstGeom>
        </p:spPr>
      </p:pic>
      <p:pic>
        <p:nvPicPr>
          <p:cNvPr id="3" name="Image 2" descr="Une image contenant texte, signe, jaune&#10;&#10;Description générée automatiquement">
            <a:extLst>
              <a:ext uri="{FF2B5EF4-FFF2-40B4-BE49-F238E27FC236}">
                <a16:creationId xmlns:a16="http://schemas.microsoft.com/office/drawing/2014/main" id="{F5AFE535-6C74-6A9E-8BFD-E4A916DBBD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062" y="1070397"/>
            <a:ext cx="216467" cy="229720"/>
          </a:xfrm>
          <a:prstGeom prst="rect">
            <a:avLst/>
          </a:prstGeom>
        </p:spPr>
      </p:pic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8494B500-9162-D939-BA2C-783FE74EEC7C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077712" y="5961480"/>
            <a:ext cx="457317" cy="167859"/>
          </a:xfrm>
          <a:prstGeom prst="rect">
            <a:avLst/>
          </a:prstGeom>
          <a:solidFill>
            <a:srgbClr val="0063AF"/>
          </a:solidFill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lang="fr-FR" sz="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E8396-2DA7-6C46-9908-4866501E921A}" type="slidenum">
              <a:rPr lang="fr-FR" altLang="fr-FR" smtClean="0"/>
              <a:pPr/>
              <a:t>‹N°›</a:t>
            </a:fld>
            <a:endParaRPr lang="fr-FR" altLang="fr-FR" dirty="0"/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A6939EA9-552F-EA05-2A1A-249FEBB17DB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135188" y="1412875"/>
            <a:ext cx="9290050" cy="4716463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Texte courant</a:t>
            </a:r>
          </a:p>
        </p:txBody>
      </p:sp>
    </p:spTree>
    <p:extLst>
      <p:ext uri="{BB962C8B-B14F-4D97-AF65-F5344CB8AC3E}">
        <p14:creationId xmlns:p14="http://schemas.microsoft.com/office/powerpoint/2010/main" val="3646769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e contenu et enc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0">
            <a:extLst>
              <a:ext uri="{FF2B5EF4-FFF2-40B4-BE49-F238E27FC236}">
                <a16:creationId xmlns:a16="http://schemas.microsoft.com/office/drawing/2014/main" id="{14F5895A-F19A-6B03-CD74-9703FC9ED7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35559" y="5611934"/>
            <a:ext cx="9289034" cy="517404"/>
          </a:xfrm>
          <a:noFill/>
          <a:ln>
            <a:solidFill>
              <a:srgbClr val="0063AF"/>
            </a:solidFill>
          </a:ln>
        </p:spPr>
        <p:txBody>
          <a:bodyPr wrap="square" lIns="252000" tIns="180000" rIns="72000" bIns="180000" anchor="b">
            <a:sp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i="0">
                <a:solidFill>
                  <a:srgbClr val="153D8A"/>
                </a:solidFill>
              </a:defRPr>
            </a:lvl1pPr>
          </a:lstStyle>
          <a:p>
            <a:pPr lvl="0"/>
            <a:r>
              <a:rPr lang="fr-FR" dirty="0"/>
              <a:t>Texte optionnel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3A341F5-5DCF-6787-EF52-BE63859D5A49}"/>
              </a:ext>
            </a:extLst>
          </p:cNvPr>
          <p:cNvCxnSpPr>
            <a:cxnSpLocks/>
          </p:cNvCxnSpPr>
          <p:nvPr userDrawn="1"/>
        </p:nvCxnSpPr>
        <p:spPr>
          <a:xfrm>
            <a:off x="1306371" y="836712"/>
            <a:ext cx="0" cy="2232248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D13BDCF-6DEB-7543-57B5-D61F5973BA5D}"/>
              </a:ext>
            </a:extLst>
          </p:cNvPr>
          <p:cNvCxnSpPr>
            <a:cxnSpLocks/>
          </p:cNvCxnSpPr>
          <p:nvPr userDrawn="1"/>
        </p:nvCxnSpPr>
        <p:spPr>
          <a:xfrm>
            <a:off x="1306371" y="3709672"/>
            <a:ext cx="0" cy="2095592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A7138E11-1609-3E31-C63A-0FD31626C0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01" y="383829"/>
            <a:ext cx="358140" cy="358140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08C16A8-C7E6-65B8-1C19-BFD0A4D1F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35558" y="507812"/>
            <a:ext cx="9289034" cy="468314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>
                <a:latin typeface="Montserrat Ligh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7C6B0B1-43D8-007A-55E0-F019DF63A01E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077712" y="5961480"/>
            <a:ext cx="457317" cy="167859"/>
          </a:xfrm>
          <a:prstGeom prst="rect">
            <a:avLst/>
          </a:prstGeom>
          <a:solidFill>
            <a:srgbClr val="0063AF"/>
          </a:solidFill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lang="fr-FR" sz="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E8396-2DA7-6C46-9908-4866501E921A}" type="slidenum">
              <a:rPr lang="fr-FR" altLang="fr-FR" smtClean="0"/>
              <a:pPr/>
              <a:t>‹N°›</a:t>
            </a:fld>
            <a:endParaRPr lang="fr-FR" altLang="fr-FR" dirty="0"/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8D975E25-E7A3-E7D5-BDA4-D9A991DD871E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135188" y="1412875"/>
            <a:ext cx="9290050" cy="3960341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Texte courant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F14858DF-7B8C-FEB3-E11B-74A35A65C8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53016" y="1052737"/>
            <a:ext cx="1306708" cy="4680519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rgbClr val="153D8A"/>
                </a:solidFill>
                <a:latin typeface="Montserrat" pitchFamily="2" charset="77"/>
              </a:defRPr>
            </a:lvl1pPr>
          </a:lstStyle>
          <a:p>
            <a:r>
              <a:rPr lang="fr-FR" noProof="0" dirty="0"/>
              <a:t>TITRE DE LA PARTIE</a:t>
            </a:r>
            <a:endParaRPr lang="fr-FR" dirty="0"/>
          </a:p>
        </p:txBody>
      </p:sp>
      <p:pic>
        <p:nvPicPr>
          <p:cNvPr id="13" name="Image 12" descr="Une image contenant texte, signe, jaune&#10;&#10;Description générée automatiquement">
            <a:extLst>
              <a:ext uri="{FF2B5EF4-FFF2-40B4-BE49-F238E27FC236}">
                <a16:creationId xmlns:a16="http://schemas.microsoft.com/office/drawing/2014/main" id="{57D4AF78-3A04-B6D8-8B78-479E2FD391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062" y="1070397"/>
            <a:ext cx="216467" cy="2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6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de contenu et enc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0">
            <a:extLst>
              <a:ext uri="{FF2B5EF4-FFF2-40B4-BE49-F238E27FC236}">
                <a16:creationId xmlns:a16="http://schemas.microsoft.com/office/drawing/2014/main" id="{81D89809-0979-CDF5-649D-514E68916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35559" y="5611934"/>
            <a:ext cx="9289034" cy="517404"/>
          </a:xfrm>
          <a:noFill/>
          <a:ln>
            <a:solidFill>
              <a:srgbClr val="0063AF"/>
            </a:solidFill>
          </a:ln>
        </p:spPr>
        <p:txBody>
          <a:bodyPr wrap="square" lIns="252000" tIns="180000" rIns="72000" bIns="180000" anchor="b">
            <a:sp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i="0">
                <a:solidFill>
                  <a:srgbClr val="153D8A"/>
                </a:solidFill>
              </a:defRPr>
            </a:lvl1pPr>
          </a:lstStyle>
          <a:p>
            <a:pPr lvl="0"/>
            <a:r>
              <a:rPr lang="fr-FR" dirty="0"/>
              <a:t>Texte optionnel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4BC11CF-8052-D7F3-376F-7BE73D1F3065}"/>
              </a:ext>
            </a:extLst>
          </p:cNvPr>
          <p:cNvCxnSpPr>
            <a:cxnSpLocks/>
          </p:cNvCxnSpPr>
          <p:nvPr userDrawn="1"/>
        </p:nvCxnSpPr>
        <p:spPr>
          <a:xfrm>
            <a:off x="1306371" y="836712"/>
            <a:ext cx="0" cy="2232248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689BE14-DE8E-BEA8-5A06-54CFB55195B9}"/>
              </a:ext>
            </a:extLst>
          </p:cNvPr>
          <p:cNvCxnSpPr>
            <a:cxnSpLocks/>
          </p:cNvCxnSpPr>
          <p:nvPr userDrawn="1"/>
        </p:nvCxnSpPr>
        <p:spPr>
          <a:xfrm>
            <a:off x="1306371" y="3709672"/>
            <a:ext cx="0" cy="2095592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6BFD1223-0A8B-00FF-83F2-99014B39B9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01" y="383829"/>
            <a:ext cx="358140" cy="358140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F0BCE4D-5F12-AA5E-1517-A0C1B7C62113}"/>
              </a:ext>
            </a:extLst>
          </p:cNvPr>
          <p:cNvCxnSpPr>
            <a:cxnSpLocks/>
          </p:cNvCxnSpPr>
          <p:nvPr userDrawn="1"/>
        </p:nvCxnSpPr>
        <p:spPr>
          <a:xfrm>
            <a:off x="6783806" y="1412775"/>
            <a:ext cx="0" cy="3960442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8D77AB07-F3E0-46BA-CD35-97C736529E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35558" y="507812"/>
            <a:ext cx="9289034" cy="468314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>
                <a:latin typeface="Montserrat Ligh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70F057A3-2025-BD08-5A16-0C1C3EA6126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077712" y="5961480"/>
            <a:ext cx="457317" cy="167859"/>
          </a:xfrm>
          <a:prstGeom prst="rect">
            <a:avLst/>
          </a:prstGeom>
          <a:solidFill>
            <a:srgbClr val="0063AF"/>
          </a:solidFill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lang="fr-FR" sz="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E8396-2DA7-6C46-9908-4866501E921A}" type="slidenum">
              <a:rPr lang="fr-FR" altLang="fr-FR" smtClean="0"/>
              <a:pPr/>
              <a:t>‹N°›</a:t>
            </a:fld>
            <a:endParaRPr lang="fr-FR" altLang="fr-FR" dirty="0"/>
          </a:p>
        </p:txBody>
      </p:sp>
      <p:sp>
        <p:nvSpPr>
          <p:cNvPr id="15" name="Espace réservé du contenu 13">
            <a:extLst>
              <a:ext uri="{FF2B5EF4-FFF2-40B4-BE49-F238E27FC236}">
                <a16:creationId xmlns:a16="http://schemas.microsoft.com/office/drawing/2014/main" id="{D37EC26F-DBE1-150D-E82B-F49BDE0FD54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134865" y="1412775"/>
            <a:ext cx="4321175" cy="3960813"/>
          </a:xfrm>
        </p:spPr>
        <p:txBody>
          <a:bodyPr/>
          <a:lstStyle/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</p:txBody>
      </p:sp>
      <p:sp>
        <p:nvSpPr>
          <p:cNvPr id="17" name="Espace réservé du contenu 13">
            <a:extLst>
              <a:ext uri="{FF2B5EF4-FFF2-40B4-BE49-F238E27FC236}">
                <a16:creationId xmlns:a16="http://schemas.microsoft.com/office/drawing/2014/main" id="{309E3DBF-F002-40A5-B970-0CF0E7DEB87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7111573" y="1412404"/>
            <a:ext cx="4321175" cy="3960813"/>
          </a:xfrm>
        </p:spPr>
        <p:txBody>
          <a:bodyPr/>
          <a:lstStyle/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57291CE-39A7-B405-8A06-9D89F368A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53016" y="1052737"/>
            <a:ext cx="1306708" cy="4680519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rgbClr val="153D8A"/>
                </a:solidFill>
                <a:latin typeface="Montserrat" pitchFamily="2" charset="77"/>
              </a:defRPr>
            </a:lvl1pPr>
          </a:lstStyle>
          <a:p>
            <a:r>
              <a:rPr lang="fr-FR" noProof="0" dirty="0"/>
              <a:t>TITRE DE LA PARTIE</a:t>
            </a:r>
            <a:endParaRPr lang="fr-FR" dirty="0"/>
          </a:p>
        </p:txBody>
      </p:sp>
      <p:pic>
        <p:nvPicPr>
          <p:cNvPr id="8" name="Image 7" descr="Une image contenant texte, signe, jaune&#10;&#10;Description générée automatiquement">
            <a:extLst>
              <a:ext uri="{FF2B5EF4-FFF2-40B4-BE49-F238E27FC236}">
                <a16:creationId xmlns:a16="http://schemas.microsoft.com/office/drawing/2014/main" id="{7DC707F5-7D4E-C1E3-5388-5B920B71AA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062" y="1070397"/>
            <a:ext cx="216467" cy="2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3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de contenu et enc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0A568C58-CB00-408F-0C0E-B3CEDCE693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35559" y="5611934"/>
            <a:ext cx="9289034" cy="517404"/>
          </a:xfrm>
          <a:noFill/>
          <a:ln>
            <a:solidFill>
              <a:srgbClr val="0063AF"/>
            </a:solidFill>
          </a:ln>
        </p:spPr>
        <p:txBody>
          <a:bodyPr wrap="square" lIns="252000" tIns="180000" rIns="72000" bIns="180000" anchor="b">
            <a:sp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i="0">
                <a:solidFill>
                  <a:srgbClr val="153D8A"/>
                </a:solidFill>
              </a:defRPr>
            </a:lvl1pPr>
          </a:lstStyle>
          <a:p>
            <a:pPr lvl="0"/>
            <a:r>
              <a:rPr lang="fr-FR" dirty="0"/>
              <a:t>Texte optionnel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7A1C69E-D782-9EFB-C3F0-96A376A4275D}"/>
              </a:ext>
            </a:extLst>
          </p:cNvPr>
          <p:cNvCxnSpPr>
            <a:cxnSpLocks/>
          </p:cNvCxnSpPr>
          <p:nvPr userDrawn="1"/>
        </p:nvCxnSpPr>
        <p:spPr>
          <a:xfrm>
            <a:off x="1306371" y="836712"/>
            <a:ext cx="0" cy="2232248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E665FBD-C7A4-0087-E617-F80FF304B203}"/>
              </a:ext>
            </a:extLst>
          </p:cNvPr>
          <p:cNvCxnSpPr>
            <a:cxnSpLocks/>
          </p:cNvCxnSpPr>
          <p:nvPr userDrawn="1"/>
        </p:nvCxnSpPr>
        <p:spPr>
          <a:xfrm>
            <a:off x="1306371" y="3709672"/>
            <a:ext cx="0" cy="2095592"/>
          </a:xfrm>
          <a:prstGeom prst="line">
            <a:avLst/>
          </a:prstGeom>
          <a:ln>
            <a:solidFill>
              <a:srgbClr val="00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99F43372-9153-7DE2-14BF-22F6BBA65F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01" y="383829"/>
            <a:ext cx="358140" cy="358140"/>
          </a:xfrm>
          <a:prstGeom prst="rect">
            <a:avLst/>
          </a:prstGeom>
        </p:spPr>
      </p:pic>
      <p:sp>
        <p:nvSpPr>
          <p:cNvPr id="30" name="Espace réservé du contenu 6">
            <a:extLst>
              <a:ext uri="{FF2B5EF4-FFF2-40B4-BE49-F238E27FC236}">
                <a16:creationId xmlns:a16="http://schemas.microsoft.com/office/drawing/2014/main" id="{577A036B-04A0-5F16-6201-2AE18A19AC9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 bwMode="gray">
          <a:xfrm>
            <a:off x="6783806" y="1412775"/>
            <a:ext cx="4640787" cy="396044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  <a:lvl2pPr marL="431800" indent="-142875">
              <a:buFontTx/>
              <a:buBlip>
                <a:blip r:embed="rId3"/>
              </a:buBlip>
              <a:defRPr/>
            </a:lvl2pPr>
            <a:lvl3pPr marL="432925">
              <a:defRPr/>
            </a:lvl3pPr>
            <a:lvl4pPr>
              <a:defRPr b="0" i="0">
                <a:latin typeface="Montserrat Light" pitchFamily="2" charset="77"/>
              </a:defRPr>
            </a:lvl4pPr>
          </a:lstStyle>
          <a:p>
            <a:pPr lvl="0"/>
            <a:r>
              <a:rPr lang="fr-FR" altLang="fr-FR" dirty="0"/>
              <a:t>Emplacement graphique</a:t>
            </a:r>
          </a:p>
        </p:txBody>
      </p:sp>
      <p:sp>
        <p:nvSpPr>
          <p:cNvPr id="31" name="Espace réservé du texte 3">
            <a:extLst>
              <a:ext uri="{FF2B5EF4-FFF2-40B4-BE49-F238E27FC236}">
                <a16:creationId xmlns:a16="http://schemas.microsoft.com/office/drawing/2014/main" id="{E8595929-6B3D-71EF-7C88-CCE43D4408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35558" y="507812"/>
            <a:ext cx="9289034" cy="468314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>
                <a:latin typeface="Montserrat Ligh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2B362A9E-5ECD-5B17-51C2-F15D3C1411A5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077712" y="5961480"/>
            <a:ext cx="457317" cy="167859"/>
          </a:xfrm>
          <a:prstGeom prst="rect">
            <a:avLst/>
          </a:prstGeom>
          <a:solidFill>
            <a:srgbClr val="0063AF"/>
          </a:solidFill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lang="fr-FR" sz="8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E8396-2DA7-6C46-9908-4866501E921A}" type="slidenum">
              <a:rPr lang="fr-FR" altLang="fr-FR" smtClean="0"/>
              <a:pPr/>
              <a:t>‹N°›</a:t>
            </a:fld>
            <a:endParaRPr lang="fr-FR" altLang="fr-FR" dirty="0"/>
          </a:p>
        </p:txBody>
      </p:sp>
      <p:sp>
        <p:nvSpPr>
          <p:cNvPr id="4" name="Espace réservé du contenu 13">
            <a:extLst>
              <a:ext uri="{FF2B5EF4-FFF2-40B4-BE49-F238E27FC236}">
                <a16:creationId xmlns:a16="http://schemas.microsoft.com/office/drawing/2014/main" id="{D7C6BF2A-AD69-AFDD-7F69-BC936537D9D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134865" y="1412775"/>
            <a:ext cx="4321175" cy="3960813"/>
          </a:xfrm>
        </p:spPr>
        <p:txBody>
          <a:bodyPr/>
          <a:lstStyle/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F00EDD5-9221-93DD-CBB4-7DC65B324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53016" y="1052737"/>
            <a:ext cx="1306708" cy="4680519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rgbClr val="153D8A"/>
                </a:solidFill>
                <a:latin typeface="Montserrat" pitchFamily="2" charset="77"/>
              </a:defRPr>
            </a:lvl1pPr>
          </a:lstStyle>
          <a:p>
            <a:r>
              <a:rPr lang="fr-FR" noProof="0" dirty="0"/>
              <a:t>TITRE DE LA PARTIE</a:t>
            </a:r>
            <a:endParaRPr lang="fr-FR" dirty="0"/>
          </a:p>
        </p:txBody>
      </p:sp>
      <p:pic>
        <p:nvPicPr>
          <p:cNvPr id="6" name="Image 5" descr="Une image contenant texte, signe, jaune&#10;&#10;Description générée automatiquement">
            <a:extLst>
              <a:ext uri="{FF2B5EF4-FFF2-40B4-BE49-F238E27FC236}">
                <a16:creationId xmlns:a16="http://schemas.microsoft.com/office/drawing/2014/main" id="{D1570D79-6FD0-C04B-B238-EAA4556DCE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062" y="1070397"/>
            <a:ext cx="216467" cy="2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7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6B5A9D-B468-DEAC-6E5B-23C788B6F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3048" y="1366221"/>
            <a:ext cx="8470751" cy="4810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courant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C871DD2C-CA8A-0881-C08C-4BDF4BA23BC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984432" y="6243639"/>
            <a:ext cx="2159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E081001A-9EB2-1EF4-B969-A4DFCB9AB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813" y="5634622"/>
            <a:ext cx="4903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fr-FR" sz="800" b="1" kern="1200" smtClean="0">
                <a:solidFill>
                  <a:srgbClr val="2C246B"/>
                </a:solidFill>
                <a:latin typeface="Montserrat" pitchFamily="2" charset="77"/>
                <a:ea typeface="+mn-ea"/>
                <a:cs typeface="+mn-cs"/>
              </a:defRPr>
            </a:lvl1pPr>
          </a:lstStyle>
          <a:p>
            <a:fld id="{ABECFBEB-6B6D-104D-B11F-167A822544A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1C395A50-6F87-0AC9-EDF7-2A7CD9DA3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2CC7A-D20D-BB40-BC6F-F15B883D0F9A}" type="datetime4">
              <a:rPr lang="fr-FR" smtClean="0"/>
              <a:t>12 mai 2026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883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50" r:id="rId3"/>
    <p:sldLayoutId id="2147483651" r:id="rId4"/>
    <p:sldLayoutId id="2147483653" r:id="rId5"/>
    <p:sldLayoutId id="2147483654" r:id="rId6"/>
    <p:sldLayoutId id="2147483649" r:id="rId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rgbClr val="153D8A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50000"/>
        <a:buFontTx/>
        <a:buBlip>
          <a:blip r:embed="rId10"/>
        </a:buBlip>
        <a:defRPr sz="1400" b="1" kern="1200">
          <a:solidFill>
            <a:srgbClr val="153D8A"/>
          </a:solidFill>
          <a:latin typeface="Montserrat" pitchFamily="2" charset="77"/>
          <a:ea typeface="+mn-ea"/>
          <a:cs typeface="+mn-cs"/>
        </a:defRPr>
      </a:lvl2pPr>
      <a:lvl3pPr marL="671513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000" b="1" kern="1200">
          <a:solidFill>
            <a:srgbClr val="153D8A"/>
          </a:solidFill>
          <a:latin typeface="Montserrat" pitchFamily="2" charset="77"/>
          <a:ea typeface="+mn-ea"/>
          <a:cs typeface="+mn-cs"/>
        </a:defRPr>
      </a:lvl3pPr>
      <a:lvl4pPr marL="671513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000" b="0" kern="1200">
          <a:solidFill>
            <a:srgbClr val="153D8A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avoirs-patients.assoconnect.com/page/957676-presentation-de-l-institu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17DB0EC-D0B8-81FC-6E2C-667D54EC1D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250" y="1484784"/>
            <a:ext cx="2706277" cy="648072"/>
          </a:xfrm>
        </p:spPr>
        <p:txBody>
          <a:bodyPr>
            <a:normAutofit/>
          </a:bodyPr>
          <a:lstStyle/>
          <a:p>
            <a:r>
              <a:rPr lang="fr-FR" dirty="0"/>
              <a:t>IFMK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FCD314-0D7C-7326-780F-3E3ACA021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94176" y="3168054"/>
            <a:ext cx="8360752" cy="1662737"/>
          </a:xfrm>
        </p:spPr>
        <p:txBody>
          <a:bodyPr>
            <a:normAutofit/>
          </a:bodyPr>
          <a:lstStyle/>
          <a:p>
            <a:r>
              <a:rPr lang="fr-F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 Le rôle stratégique de l’encadrement soignant dans le déploiement des démarches d’amélioration de l’expérience patient » </a:t>
            </a:r>
            <a:endParaRPr lang="fr-FR" sz="28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4B4CD2F-AA3C-26DC-A9F0-81AAB68729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4250" y="2306905"/>
            <a:ext cx="3873719" cy="648072"/>
          </a:xfrm>
        </p:spPr>
        <p:txBody>
          <a:bodyPr/>
          <a:lstStyle/>
          <a:p>
            <a:r>
              <a:rPr lang="fr-FR" dirty="0"/>
              <a:t>IFEP - AFDS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5D3AE6-478B-B3A9-C186-59F519C1AC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77500" lnSpcReduction="20000"/>
          </a:bodyPr>
          <a:lstStyle/>
          <a:p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E0D431A-098A-F090-B6D7-656EC0519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C39D8-9463-AF40-A433-438645413AB6}" type="datetime4">
              <a:rPr lang="fr-FR" smtClean="0"/>
              <a:pPr/>
              <a:t>12 mai 2026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485B46-7171-4E8E-8EC3-2220D0EA3361}"/>
              </a:ext>
            </a:extLst>
          </p:cNvPr>
          <p:cNvSpPr txBox="1"/>
          <p:nvPr/>
        </p:nvSpPr>
        <p:spPr>
          <a:xfrm>
            <a:off x="2706258" y="5315148"/>
            <a:ext cx="3363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Stefania Geremia, Directrice IFMK</a:t>
            </a:r>
          </a:p>
          <a:p>
            <a:r>
              <a:rPr lang="fr-FR" dirty="0">
                <a:solidFill>
                  <a:schemeClr val="bg1"/>
                </a:solidFill>
              </a:rPr>
              <a:t>12 mai 2026</a:t>
            </a:r>
          </a:p>
        </p:txBody>
      </p:sp>
    </p:spTree>
    <p:extLst>
      <p:ext uri="{BB962C8B-B14F-4D97-AF65-F5344CB8AC3E}">
        <p14:creationId xmlns:p14="http://schemas.microsoft.com/office/powerpoint/2010/main" val="3682694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87ED78-21AD-F0C5-98D4-A780EC4D1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IFMK</a:t>
            </a:r>
            <a:br>
              <a:rPr lang="fr-FR" dirty="0"/>
            </a:br>
            <a:r>
              <a:rPr lang="fr-FR" dirty="0"/>
              <a:t>AP-HP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2D0167-1C38-C98B-7F6A-C3C34D076A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AXE DU PROJET DE L’INSTITUT  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48C00E17-254F-490A-8B1F-9DBE17996A32}"/>
              </a:ext>
            </a:extLst>
          </p:cNvPr>
          <p:cNvGraphicFramePr>
            <a:graphicFrameLocks noGrp="1"/>
          </p:cNvGraphicFramePr>
          <p:nvPr>
            <p:ph sz="quarter" idx="20"/>
            <p:extLst>
              <p:ext uri="{D42A27DB-BD31-4B8C-83A1-F6EECF244321}">
                <p14:modId xmlns:p14="http://schemas.microsoft.com/office/powerpoint/2010/main" val="160472790"/>
              </p:ext>
            </p:extLst>
          </p:nvPr>
        </p:nvGraphicFramePr>
        <p:xfrm>
          <a:off x="2135188" y="976127"/>
          <a:ext cx="9403796" cy="5153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2132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E96F5-2D7D-4ED8-AAD3-76738E09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IFMK</a:t>
            </a:r>
            <a:br>
              <a:rPr lang="fr-FR" dirty="0"/>
            </a:br>
            <a:r>
              <a:rPr lang="fr-FR" dirty="0"/>
              <a:t>AP-HP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5DFC8-C468-4BC3-86D6-B02D29094C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NOS OBJECTIFS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819D4A3D-16BF-4F49-8939-1EF9807CB5C5}"/>
              </a:ext>
            </a:extLst>
          </p:cNvPr>
          <p:cNvGraphicFramePr>
            <a:graphicFrameLocks noGrp="1"/>
          </p:cNvGraphicFramePr>
          <p:nvPr>
            <p:ph sz="quarter" idx="20"/>
            <p:extLst>
              <p:ext uri="{D42A27DB-BD31-4B8C-83A1-F6EECF244321}">
                <p14:modId xmlns:p14="http://schemas.microsoft.com/office/powerpoint/2010/main" val="1116829649"/>
              </p:ext>
            </p:extLst>
          </p:nvPr>
        </p:nvGraphicFramePr>
        <p:xfrm>
          <a:off x="2021442" y="1530927"/>
          <a:ext cx="9403796" cy="4598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17D140CB-A4A2-4098-970B-D918C87D0BCA}"/>
              </a:ext>
            </a:extLst>
          </p:cNvPr>
          <p:cNvSpPr txBox="1"/>
          <p:nvPr/>
        </p:nvSpPr>
        <p:spPr>
          <a:xfrm>
            <a:off x="2078177" y="5313118"/>
            <a:ext cx="9403796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500"/>
              </a:spcBef>
              <a:buSzPct val="50000"/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2000505000000020004" pitchFamily="2" charset="0"/>
              </a:rPr>
              <a:t>Co construire avec un patient partenaire -Transformer les pratiques pédagogiques - Faire évoluer les représentations étudiantes</a:t>
            </a:r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418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9E432A2-92B8-5BF0-7717-FCB1964630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35559" y="5458046"/>
            <a:ext cx="9289034" cy="671292"/>
          </a:xfrm>
        </p:spPr>
        <p:txBody>
          <a:bodyPr/>
          <a:lstStyle/>
          <a:p>
            <a:r>
              <a:rPr lang="fr-FR" dirty="0"/>
              <a:t>1 –  Chargé de mission « Partenariat et expérience patient » aux Hospices Civils de Lyon et Directeur Europe au CEPPP</a:t>
            </a:r>
          </a:p>
          <a:p>
            <a:r>
              <a:rPr lang="fr-FR" dirty="0"/>
              <a:t>2 - </a:t>
            </a:r>
            <a:r>
              <a:rPr lang="fr-FR" dirty="0">
                <a:hlinkClick r:id="rId3"/>
              </a:rPr>
              <a:t>Présentation de l'Institut | Savoirs Patients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5F4347-AD7B-FB0F-E150-C551D144D6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UN PROJET ACCOMPAGNÉ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6EBE5C-68ED-F196-7B07-A5864400CEC8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pPr lvl="0"/>
            <a:r>
              <a:rPr lang="fr-FR" dirty="0"/>
              <a:t>APPEL À PROJET AP-HP (Direction Qualité Partenariat Patient)</a:t>
            </a:r>
          </a:p>
          <a:p>
            <a:pPr lvl="1"/>
            <a:r>
              <a:rPr lang="fr-FR" dirty="0"/>
              <a:t>UN CADRE STRUCTURÉ ET RECONNU</a:t>
            </a:r>
          </a:p>
          <a:p>
            <a:pPr lvl="2"/>
            <a:r>
              <a:rPr lang="fr-FR" dirty="0"/>
              <a:t>Formation-action (1,5 jour) – Alexandre </a:t>
            </a:r>
            <a:r>
              <a:rPr lang="fr-FR" dirty="0" err="1"/>
              <a:t>Berkesse</a:t>
            </a:r>
            <a:r>
              <a:rPr lang="fr-FR" dirty="0"/>
              <a:t> (1)</a:t>
            </a:r>
          </a:p>
          <a:p>
            <a:pPr lvl="2"/>
            <a:r>
              <a:rPr lang="fr-FR" dirty="0"/>
              <a:t>4 accompagnements sur-mesure – Association Savoir patient (2)</a:t>
            </a:r>
          </a:p>
          <a:p>
            <a:pPr lvl="2"/>
            <a:r>
              <a:rPr lang="fr-FR" dirty="0"/>
              <a:t>Communauté de pratique</a:t>
            </a:r>
          </a:p>
          <a:p>
            <a:pPr lvl="2"/>
            <a:r>
              <a:rPr lang="fr-FR" dirty="0"/>
              <a:t>Dispositif d’évaluation AP-HP</a:t>
            </a:r>
          </a:p>
          <a:p>
            <a:pPr lvl="2"/>
            <a:r>
              <a:rPr lang="fr-FR" dirty="0"/>
              <a:t>Outils pédagogiques</a:t>
            </a:r>
          </a:p>
          <a:p>
            <a:pPr lvl="2"/>
            <a:endParaRPr lang="fr-FR" dirty="0"/>
          </a:p>
          <a:p>
            <a:r>
              <a:rPr lang="fr-FR" dirty="0"/>
              <a:t>APPEL À CANDIDATURE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50000"/>
              <a:buFontTx/>
              <a:buBlip>
                <a:blip r:embed="rId4"/>
              </a:buBlip>
              <a:tabLst/>
              <a:defRPr/>
            </a:pPr>
            <a:r>
              <a:rPr lang="fr-FR" dirty="0"/>
              <a:t>RECRUTEMENT DE NOTRE PATIENTE PARTENAIRE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53D8A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  <a:p>
            <a:pPr marL="671513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153D8A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Fiche de poste – Profil attendu</a:t>
            </a:r>
          </a:p>
          <a:p>
            <a:pPr marL="671513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Rémunération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53D8A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6F4289E0-4750-589F-C167-15EEAED0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IFMK</a:t>
            </a:r>
            <a:br>
              <a:rPr lang="fr-FR" dirty="0"/>
            </a:br>
            <a:r>
              <a:rPr lang="fr-FR" dirty="0"/>
              <a:t>AP-HP</a:t>
            </a:r>
          </a:p>
        </p:txBody>
      </p:sp>
    </p:spTree>
    <p:extLst>
      <p:ext uri="{BB962C8B-B14F-4D97-AF65-F5344CB8AC3E}">
        <p14:creationId xmlns:p14="http://schemas.microsoft.com/office/powerpoint/2010/main" val="234964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4D4F4642-8D17-4F71-AD92-D9BF2426328F}"/>
              </a:ext>
            </a:extLst>
          </p:cNvPr>
          <p:cNvPicPr>
            <a:picLocks noGrp="1" noChangeAspect="1"/>
          </p:cNvPicPr>
          <p:nvPr>
            <p:ph sz="quarter" idx="23"/>
          </p:nvPr>
        </p:nvPicPr>
        <p:blipFill>
          <a:blip r:embed="rId3"/>
          <a:stretch>
            <a:fillRect/>
          </a:stretch>
        </p:blipFill>
        <p:spPr>
          <a:xfrm>
            <a:off x="6783388" y="1718333"/>
            <a:ext cx="5103812" cy="3071856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E16EC6-003A-70F3-78FB-321A8F5BAF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UN CHANGEMENT DE PARADIGME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BAC56B7-C199-832E-A4B5-5AADDA5A20B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134865" y="1412775"/>
            <a:ext cx="4633080" cy="4752498"/>
          </a:xfrm>
        </p:spPr>
        <p:txBody>
          <a:bodyPr/>
          <a:lstStyle/>
          <a:p>
            <a:pPr lvl="0"/>
            <a:r>
              <a:rPr lang="fr-FR" dirty="0"/>
              <a:t>FAIRE AVEC…</a:t>
            </a:r>
          </a:p>
          <a:p>
            <a:pPr lvl="1"/>
            <a:r>
              <a:rPr lang="fr-FR" dirty="0"/>
              <a:t>Du temps /organisation</a:t>
            </a:r>
          </a:p>
          <a:p>
            <a:pPr lvl="1"/>
            <a:r>
              <a:rPr lang="fr-FR" dirty="0"/>
              <a:t>De l’engagement réciproque</a:t>
            </a:r>
          </a:p>
          <a:p>
            <a:pPr lvl="1"/>
            <a:r>
              <a:rPr lang="fr-FR" dirty="0"/>
              <a:t>Une acculturation de l’équipe </a:t>
            </a:r>
          </a:p>
          <a:p>
            <a:pPr lvl="1"/>
            <a:endParaRPr lang="fr-FR" dirty="0"/>
          </a:p>
          <a:p>
            <a:pPr lvl="2"/>
            <a:endParaRPr lang="fr-FR" dirty="0"/>
          </a:p>
          <a:p>
            <a:pPr lvl="0"/>
            <a:endParaRPr lang="fr-FR" dirty="0"/>
          </a:p>
          <a:p>
            <a:pPr lvl="0"/>
            <a:r>
              <a:rPr lang="fr-FR" dirty="0"/>
              <a:t>MESURE DE L’IMPACT</a:t>
            </a:r>
          </a:p>
          <a:p>
            <a:pPr lvl="1"/>
            <a:r>
              <a:rPr lang="fr-FR" dirty="0"/>
              <a:t>Suivi de l’évolution des représentations des étudiants -2024</a:t>
            </a:r>
          </a:p>
          <a:p>
            <a:pPr lvl="1"/>
            <a:r>
              <a:rPr lang="fr-FR" dirty="0"/>
              <a:t>Suivi de la posture des étudiants par les patients experts « jury » - 2024</a:t>
            </a:r>
          </a:p>
          <a:p>
            <a:pPr lvl="1"/>
            <a:r>
              <a:rPr lang="fr-FR" dirty="0"/>
              <a:t>MK néo diplômés acteurs du partenariat - 2028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67AC161-B823-2BF2-3DC1-E0D9721E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IFMK</a:t>
            </a:r>
            <a:br>
              <a:rPr lang="fr-FR" dirty="0"/>
            </a:br>
            <a:r>
              <a:rPr lang="fr-FR" dirty="0"/>
              <a:t>AP-HP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F075D1-4D9A-4A8B-9D30-EC91FE379DB6}"/>
              </a:ext>
            </a:extLst>
          </p:cNvPr>
          <p:cNvSpPr txBox="1"/>
          <p:nvPr/>
        </p:nvSpPr>
        <p:spPr>
          <a:xfrm>
            <a:off x="6783710" y="4488873"/>
            <a:ext cx="5103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98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FCD314-0D7C-7326-780F-3E3ACA021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6576" y="2745492"/>
            <a:ext cx="7537085" cy="936104"/>
          </a:xfrm>
        </p:spPr>
        <p:txBody>
          <a:bodyPr>
            <a:normAutofit lnSpcReduction="10000"/>
          </a:bodyPr>
          <a:lstStyle/>
          <a:p>
            <a:r>
              <a:rPr lang="fr-FR" sz="2800" dirty="0"/>
              <a:t>Ce n’est pas un outil pédagogique, </a:t>
            </a:r>
          </a:p>
          <a:p>
            <a:r>
              <a:rPr lang="fr-FR" sz="2800" dirty="0"/>
              <a:t>c’est un choix stratégique !</a:t>
            </a:r>
          </a:p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5D3AE6-478B-B3A9-C186-59F519C1AC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77500" lnSpcReduction="20000"/>
          </a:bodyPr>
          <a:lstStyle/>
          <a:p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E0D431A-098A-F090-B6D7-656EC0519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FC39D8-9463-AF40-A433-438645413AB6}" type="datetime4">
              <a:rPr lang="fr-FR" smtClean="0"/>
              <a:pPr/>
              <a:t>12 mai 2026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50410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AP-H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264</Words>
  <Application>Microsoft Office PowerPoint</Application>
  <PresentationFormat>Grand écran</PresentationFormat>
  <Paragraphs>68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Montserrat</vt:lpstr>
      <vt:lpstr>Montserrat Light</vt:lpstr>
      <vt:lpstr>Thème AP-HP</vt:lpstr>
      <vt:lpstr>Présentation PowerPoint</vt:lpstr>
      <vt:lpstr>IFMK AP-HP</vt:lpstr>
      <vt:lpstr>IFMK AP-HP</vt:lpstr>
      <vt:lpstr>IFMK AP-HP</vt:lpstr>
      <vt:lpstr>IFMK AP-HP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BARBOUX Emily</dc:creator>
  <cp:lastModifiedBy>GEREMIA Stefania (DFC)</cp:lastModifiedBy>
  <cp:revision>54</cp:revision>
  <cp:lastPrinted>2026-05-12T10:17:59Z</cp:lastPrinted>
  <dcterms:created xsi:type="dcterms:W3CDTF">2022-12-21T14:27:32Z</dcterms:created>
  <dcterms:modified xsi:type="dcterms:W3CDTF">2026-05-12T14:32:00Z</dcterms:modified>
</cp:coreProperties>
</file>